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3"/>
  </p:notesMasterIdLst>
  <p:sldIdLst>
    <p:sldId id="256" r:id="rId2"/>
    <p:sldId id="288" r:id="rId3"/>
    <p:sldId id="259" r:id="rId4"/>
    <p:sldId id="260" r:id="rId5"/>
    <p:sldId id="261" r:id="rId6"/>
    <p:sldId id="289" r:id="rId7"/>
    <p:sldId id="264" r:id="rId8"/>
    <p:sldId id="290" r:id="rId9"/>
    <p:sldId id="280" r:id="rId10"/>
    <p:sldId id="268" r:id="rId11"/>
    <p:sldId id="269" r:id="rId12"/>
    <p:sldId id="274" r:id="rId13"/>
    <p:sldId id="263" r:id="rId14"/>
    <p:sldId id="282" r:id="rId15"/>
    <p:sldId id="271" r:id="rId16"/>
    <p:sldId id="291" r:id="rId17"/>
    <p:sldId id="267" r:id="rId18"/>
    <p:sldId id="276" r:id="rId19"/>
    <p:sldId id="286" r:id="rId20"/>
    <p:sldId id="292" r:id="rId21"/>
    <p:sldId id="293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</p:embeddedFont>
    <p:embeddedFont>
      <p:font typeface="Bebas Neue" panose="020B0606020202050201" pitchFamily="3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  <p:embeddedFont>
      <p:font typeface="Work Sans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017FAC-EF35-4887-8809-1AD4D93E07EC}">
  <a:tblStyle styleId="{8C017FAC-EF35-4887-8809-1AD4D93E07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4361a24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4361a24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958c8b9c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958c8b9c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958c8b9c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958c8b9c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958c8b9cf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1958c8b9cf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99ffe1e2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99ffe1e2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1958c8b9cf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1958c8b9cf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958c8b9cf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958c8b9cf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8ad8b1eb5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8ad8b1eb5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14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958c8b9cf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958c8b9cf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1e9fa735d0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1e9fa735d0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199ffe1e2d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199ffe1e2d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8ad8b1eb5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8ad8b1eb5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768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199ffe1e2d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199ffe1e2d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450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199ffe1e2d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199ffe1e2d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4361a249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4361a249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8ad8b1eb5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8ad8b1eb5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8ad8b1eb5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8ad8b1eb5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8ad8b1eb5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8ad8b1eb5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67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8ad8b1eb5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8ad8b1eb5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8ad8b1eb5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8ad8b1eb5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534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958c8b9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1958c8b9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619" y="1913524"/>
            <a:ext cx="4142100" cy="1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626" y="3923775"/>
            <a:ext cx="4142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3061001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3061001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724727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4725" y="2356959"/>
            <a:ext cx="22527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3060997" y="2356951"/>
            <a:ext cx="22575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6"/>
          </p:nvPr>
        </p:nvSpPr>
        <p:spPr>
          <a:xfrm>
            <a:off x="720000" y="1965203"/>
            <a:ext cx="22527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3060997" y="1965197"/>
            <a:ext cx="22575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719825" y="4041782"/>
            <a:ext cx="22527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3056099" y="4041775"/>
            <a:ext cx="2257500" cy="56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715100" y="3650104"/>
            <a:ext cx="22527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3056097" y="3650099"/>
            <a:ext cx="22575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26400" y="535000"/>
            <a:ext cx="4966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715100" y="3187100"/>
            <a:ext cx="4384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715100" y="1424500"/>
            <a:ext cx="4384200" cy="16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79" name="Google Shape;79;p14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715100" y="1334850"/>
            <a:ext cx="7446900" cy="30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8385054" y="-460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1476486" y="3620494"/>
            <a:ext cx="25362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2"/>
          </p:nvPr>
        </p:nvSpPr>
        <p:spPr>
          <a:xfrm>
            <a:off x="5131361" y="3620494"/>
            <a:ext cx="25362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3"/>
          </p:nvPr>
        </p:nvSpPr>
        <p:spPr>
          <a:xfrm>
            <a:off x="1476475" y="4024474"/>
            <a:ext cx="25362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4"/>
          </p:nvPr>
        </p:nvSpPr>
        <p:spPr>
          <a:xfrm>
            <a:off x="5131350" y="4024474"/>
            <a:ext cx="25362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297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5143578" y="1742655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2"/>
          </p:nvPr>
        </p:nvSpPr>
        <p:spPr>
          <a:xfrm>
            <a:off x="5136987" y="1306496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3"/>
          </p:nvPr>
        </p:nvSpPr>
        <p:spPr>
          <a:xfrm>
            <a:off x="5140285" y="2891169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"/>
          </p:nvPr>
        </p:nvSpPr>
        <p:spPr>
          <a:xfrm>
            <a:off x="5133693" y="2455011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5"/>
          </p:nvPr>
        </p:nvSpPr>
        <p:spPr>
          <a:xfrm>
            <a:off x="5136991" y="4039694"/>
            <a:ext cx="31395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6"/>
          </p:nvPr>
        </p:nvSpPr>
        <p:spPr>
          <a:xfrm>
            <a:off x="5130400" y="3603535"/>
            <a:ext cx="313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30" name="Google Shape;130;p22"/>
          <p:cNvCxnSpPr/>
          <p:nvPr/>
        </p:nvCxnSpPr>
        <p:spPr>
          <a:xfrm>
            <a:off x="25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22"/>
          <p:cNvSpPr txBox="1">
            <a:spLocks noGrp="1"/>
          </p:cNvSpPr>
          <p:nvPr>
            <p:ph type="subTitle" idx="1"/>
          </p:nvPr>
        </p:nvSpPr>
        <p:spPr>
          <a:xfrm>
            <a:off x="908905" y="2576480"/>
            <a:ext cx="22338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2"/>
          </p:nvPr>
        </p:nvSpPr>
        <p:spPr>
          <a:xfrm>
            <a:off x="908905" y="3039139"/>
            <a:ext cx="22338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3"/>
          </p:nvPr>
        </p:nvSpPr>
        <p:spPr>
          <a:xfrm>
            <a:off x="3455105" y="2576480"/>
            <a:ext cx="22338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4"/>
          </p:nvPr>
        </p:nvSpPr>
        <p:spPr>
          <a:xfrm>
            <a:off x="3455105" y="3039139"/>
            <a:ext cx="22338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5"/>
          </p:nvPr>
        </p:nvSpPr>
        <p:spPr>
          <a:xfrm>
            <a:off x="6001310" y="2576480"/>
            <a:ext cx="22338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6"/>
          </p:nvPr>
        </p:nvSpPr>
        <p:spPr>
          <a:xfrm>
            <a:off x="6001300" y="3039139"/>
            <a:ext cx="22338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7142412" y="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>
            <a:spLocks noGrp="1"/>
          </p:cNvSpPr>
          <p:nvPr>
            <p:ph type="subTitle" idx="1"/>
          </p:nvPr>
        </p:nvSpPr>
        <p:spPr>
          <a:xfrm>
            <a:off x="5525051" y="2262998"/>
            <a:ext cx="2846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2"/>
          </p:nvPr>
        </p:nvSpPr>
        <p:spPr>
          <a:xfrm>
            <a:off x="5519075" y="1814279"/>
            <a:ext cx="2846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3"/>
          </p:nvPr>
        </p:nvSpPr>
        <p:spPr>
          <a:xfrm>
            <a:off x="5528043" y="3612098"/>
            <a:ext cx="2846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4"/>
          </p:nvPr>
        </p:nvSpPr>
        <p:spPr>
          <a:xfrm>
            <a:off x="5522067" y="3163379"/>
            <a:ext cx="2846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5"/>
          </p:nvPr>
        </p:nvSpPr>
        <p:spPr>
          <a:xfrm>
            <a:off x="775208" y="2262998"/>
            <a:ext cx="2837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6"/>
          </p:nvPr>
        </p:nvSpPr>
        <p:spPr>
          <a:xfrm>
            <a:off x="769250" y="1814279"/>
            <a:ext cx="283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7"/>
          </p:nvPr>
        </p:nvSpPr>
        <p:spPr>
          <a:xfrm>
            <a:off x="778191" y="3612098"/>
            <a:ext cx="2837700" cy="5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8"/>
          </p:nvPr>
        </p:nvSpPr>
        <p:spPr>
          <a:xfrm>
            <a:off x="772233" y="3163379"/>
            <a:ext cx="2837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-184221" y="-2397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777600" y="535000"/>
            <a:ext cx="75888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8428912" y="37955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3538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subTitle" idx="1"/>
          </p:nvPr>
        </p:nvSpPr>
        <p:spPr>
          <a:xfrm>
            <a:off x="715100" y="1547983"/>
            <a:ext cx="3538500" cy="10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720000" y="3665675"/>
            <a:ext cx="338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1"/>
          <p:cNvCxnSpPr/>
          <p:nvPr/>
        </p:nvCxnSpPr>
        <p:spPr>
          <a:xfrm>
            <a:off x="7371325" y="4608225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1"/>
          <p:cNvSpPr/>
          <p:nvPr/>
        </p:nvSpPr>
        <p:spPr>
          <a:xfrm>
            <a:off x="-553563" y="-9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58300" y="1502250"/>
            <a:ext cx="56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758450" y="2288625"/>
            <a:ext cx="56274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760650" y="503550"/>
            <a:ext cx="162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0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8428904" y="-12382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5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7383300" y="4608500"/>
            <a:ext cx="1760700" cy="0"/>
          </a:xfrm>
          <a:prstGeom prst="straightConnector1">
            <a:avLst/>
          </a:prstGeom>
          <a:noFill/>
          <a:ln w="19050" cap="flat" cmpd="sng">
            <a:solidFill>
              <a:srgbClr val="FF7E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/>
          <p:nvPr/>
        </p:nvSpPr>
        <p:spPr>
          <a:xfrm>
            <a:off x="8424004" y="-21260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316099" y="3065842"/>
            <a:ext cx="2562900" cy="109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316099" y="2527088"/>
            <a:ext cx="2562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5259598" y="3065842"/>
            <a:ext cx="2568300" cy="109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5259598" y="2527088"/>
            <a:ext cx="256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48200" y="535000"/>
            <a:ext cx="6447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737130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5"/>
          <p:cNvSpPr/>
          <p:nvPr/>
        </p:nvSpPr>
        <p:spPr>
          <a:xfrm>
            <a:off x="8321612" y="-9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8365779" y="-26755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20000" y="2003750"/>
            <a:ext cx="4096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0962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107175" y="1577575"/>
            <a:ext cx="43221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4107175" y="2370675"/>
            <a:ext cx="4322100" cy="13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0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287475" y="1212650"/>
            <a:ext cx="3141300" cy="22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7316162" y="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sz="3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3" r:id="rId12"/>
    <p:sldLayoutId id="2147483665" r:id="rId13"/>
    <p:sldLayoutId id="2147483667" r:id="rId14"/>
    <p:sldLayoutId id="2147483668" r:id="rId15"/>
    <p:sldLayoutId id="2147483669" r:id="rId16"/>
    <p:sldLayoutId id="2147483671" r:id="rId17"/>
    <p:sldLayoutId id="2147483676" r:id="rId18"/>
    <p:sldLayoutId id="2147483677" r:id="rId19"/>
    <p:sldLayoutId id="214748367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mundo/noticias/2015/11/151125_finde_deporte_consejos_primer_dia_gimnasio_a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lcomercio.pe/deporte-total/running/guia-runner/running-verano-plan-hidratacion-despues-correr-noticia-599465-noticia/#:~:text=Durante%20el%20ejercicio&amp;text=La%20manera%20m%C3%A1s%20sencilla%20de,cada%2015%20o%2020%20minutos" TargetMode="External"/><Relationship Id="rId4" Type="http://schemas.openxmlformats.org/officeDocument/2006/relationships/hyperlink" Target="https://www.menshealth.com/es/nutricion-dietetica/g33998897/cenas-ligeras-despues-gimnas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napfitness.com/es/blog/correr-ayunas/#:~:text=Realizar%20deporte%20en%20ayunas%20o,hidratos%20de%20carbono%20al%20m%C3%ADnim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napfitness.com/es/blog/ejercicios-pesas-rusas-para-tonificar-cuerpo/#:~:text=Realizar%20ejercicios%20con%20pesas%20rusas,movimientos%20de%20la%20sentadilla%20b%C3%BAlgara%3F" TargetMode="External"/><Relationship Id="rId4" Type="http://schemas.openxmlformats.org/officeDocument/2006/relationships/hyperlink" Target="https://www.snapfitness.com/es/blog/ejercicios-elasticidad/#:~:text=La%20elasticidad%20va%20de%20la,ser%C3%A1n%20visibles%20y%20muy%20notorio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napfitness.com/es/blog/ejercicios-para-tonificar-la-espalda/#:~:text=Aptitud,-2019%2D03%2D29&amp;text=El%20inter%C3%A9s%20por%20el%20que,ejercicios%20para%20tonificar%20la%20espald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napfitness.com/es/blog/top-5-de-alimentos-ricos-en-potasio-y-magnesio/" TargetMode="External"/><Relationship Id="rId4" Type="http://schemas.openxmlformats.org/officeDocument/2006/relationships/hyperlink" Target="https://www.snapfitness.com/es/blog/beneficios-y-rutina-del-entrenamiento-funcional/#:~:text=Aptitud,-2019%2D02%2D19&amp;text=Incorporar%20en%20tu%20d%C3%ADa%20a,niveles%20de%20fuerza%20y%20resistenci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 rotWithShape="1">
          <a:blip r:embed="rId3">
            <a:alphaModFix/>
          </a:blip>
          <a:srcRect l="24554" r="25508"/>
          <a:stretch/>
        </p:blipFill>
        <p:spPr>
          <a:xfrm>
            <a:off x="0" y="349850"/>
            <a:ext cx="3328674" cy="4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>
            <a:spLocks noGrp="1"/>
          </p:cNvSpPr>
          <p:nvPr>
            <p:ph type="ctrTitle"/>
          </p:nvPr>
        </p:nvSpPr>
        <p:spPr>
          <a:xfrm>
            <a:off x="3304635" y="1924816"/>
            <a:ext cx="5300132" cy="1404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PRESENTACION DEL PROYECTO</a:t>
            </a:r>
            <a:br>
              <a:rPr lang="en" sz="2400" dirty="0"/>
            </a:br>
            <a:br>
              <a:rPr lang="en" sz="2400" dirty="0"/>
            </a:br>
            <a:endParaRPr sz="4600" dirty="0">
              <a:solidFill>
                <a:schemeClr val="accent3"/>
              </a:solidFill>
            </a:endParaRPr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"/>
          </p:nvPr>
        </p:nvSpPr>
        <p:spPr>
          <a:xfrm>
            <a:off x="3474008" y="3782401"/>
            <a:ext cx="4142100" cy="3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INTEGRANTES</a:t>
            </a:r>
            <a:endParaRPr sz="2000" dirty="0"/>
          </a:p>
        </p:txBody>
      </p:sp>
      <p:grpSp>
        <p:nvGrpSpPr>
          <p:cNvPr id="223" name="Google Shape;223;p36"/>
          <p:cNvGrpSpPr/>
          <p:nvPr/>
        </p:nvGrpSpPr>
        <p:grpSpPr>
          <a:xfrm>
            <a:off x="7554075" y="386950"/>
            <a:ext cx="1589914" cy="296100"/>
            <a:chOff x="7554075" y="386950"/>
            <a:chExt cx="1589914" cy="296100"/>
          </a:xfrm>
        </p:grpSpPr>
        <p:cxnSp>
          <p:nvCxnSpPr>
            <p:cNvPr id="224" name="Google Shape;224;p36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36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lt2"/>
                  </a:solidFill>
                  <a:latin typeface="Work Sans"/>
                  <a:ea typeface="Work Sans"/>
                  <a:cs typeface="Work Sans"/>
                  <a:sym typeface="Work Sans"/>
                </a:rPr>
                <a:t>2022</a:t>
              </a:r>
              <a:endParaRPr sz="1700" b="1" dirty="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34" name="Google Shape;234;p36"/>
          <p:cNvSpPr/>
          <p:nvPr/>
        </p:nvSpPr>
        <p:spPr>
          <a:xfrm>
            <a:off x="471262" y="10652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21;p36">
            <a:extLst>
              <a:ext uri="{FF2B5EF4-FFF2-40B4-BE49-F238E27FC236}">
                <a16:creationId xmlns:a16="http://schemas.microsoft.com/office/drawing/2014/main" id="{44428262-3304-E8B3-32FA-9031E5CADA9E}"/>
              </a:ext>
            </a:extLst>
          </p:cNvPr>
          <p:cNvSpPr txBox="1">
            <a:spLocks/>
          </p:cNvSpPr>
          <p:nvPr/>
        </p:nvSpPr>
        <p:spPr>
          <a:xfrm>
            <a:off x="3472067" y="4211075"/>
            <a:ext cx="4142100" cy="74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s-ES" sz="1200" dirty="0"/>
              <a:t>- Frank Jonathan Inga Venegas</a:t>
            </a:r>
          </a:p>
          <a:p>
            <a:pPr marL="0" indent="0"/>
            <a:r>
              <a:rPr lang="es-PE" sz="1200" dirty="0"/>
              <a:t>- Máximo </a:t>
            </a:r>
            <a:r>
              <a:rPr lang="es-PE" sz="1200" dirty="0" err="1"/>
              <a:t>Zenon</a:t>
            </a:r>
            <a:r>
              <a:rPr lang="es-PE" sz="1200" dirty="0"/>
              <a:t> Palacios Florentino</a:t>
            </a:r>
            <a:endParaRPr lang="es-ES" sz="1200" dirty="0"/>
          </a:p>
          <a:p>
            <a:pPr marL="0" indent="0"/>
            <a:r>
              <a:rPr lang="es-PE" sz="1200" dirty="0"/>
              <a:t>- </a:t>
            </a:r>
            <a:r>
              <a:rPr lang="es-PE" sz="1200" dirty="0" err="1"/>
              <a:t>Raul</a:t>
            </a:r>
            <a:r>
              <a:rPr lang="es-PE" sz="1200" dirty="0"/>
              <a:t> Francisco Sosa Sandoval</a:t>
            </a:r>
          </a:p>
          <a:p>
            <a:pPr marL="0" indent="0"/>
            <a:r>
              <a:rPr lang="es-PE" sz="1200" dirty="0"/>
              <a:t>- Warren </a:t>
            </a:r>
            <a:r>
              <a:rPr lang="es-PE" sz="1200" dirty="0" err="1"/>
              <a:t>Yeltsyn</a:t>
            </a:r>
            <a:r>
              <a:rPr lang="es-PE" sz="1200" dirty="0"/>
              <a:t> </a:t>
            </a:r>
            <a:r>
              <a:rPr lang="es-PE" sz="1200" dirty="0" err="1"/>
              <a:t>Gilvonio</a:t>
            </a:r>
            <a:r>
              <a:rPr lang="es-PE" sz="1200" dirty="0"/>
              <a:t> </a:t>
            </a:r>
            <a:r>
              <a:rPr lang="es-PE" sz="1200" dirty="0" err="1"/>
              <a:t>Llashag</a:t>
            </a:r>
            <a:endParaRPr lang="es-PE" sz="1200" dirty="0"/>
          </a:p>
          <a:p>
            <a:pPr marL="0" indent="0"/>
            <a:endParaRPr lang="es-PE" sz="1200" dirty="0"/>
          </a:p>
        </p:txBody>
      </p:sp>
      <p:sp>
        <p:nvSpPr>
          <p:cNvPr id="21" name="Google Shape;222;p36">
            <a:extLst>
              <a:ext uri="{FF2B5EF4-FFF2-40B4-BE49-F238E27FC236}">
                <a16:creationId xmlns:a16="http://schemas.microsoft.com/office/drawing/2014/main" id="{5B24C515-76E0-B562-52BB-F7767C7DDB0E}"/>
              </a:ext>
            </a:extLst>
          </p:cNvPr>
          <p:cNvSpPr/>
          <p:nvPr/>
        </p:nvSpPr>
        <p:spPr>
          <a:xfrm>
            <a:off x="3545632" y="749887"/>
            <a:ext cx="5300131" cy="10268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/>
            <a:r>
              <a:rPr lang="es-MX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EXPERIENCIAS FORMATIVAS EN </a:t>
            </a:r>
          </a:p>
          <a:p>
            <a:pPr lvl="0"/>
            <a:r>
              <a:rPr lang="es-MX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SITUACIONES REALES DE TRABAJO I</a:t>
            </a:r>
            <a:endParaRPr lang="es-ES"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A179CD-78B3-F30A-97D7-56DA050BC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728" y="4331766"/>
            <a:ext cx="798077" cy="6153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043EF4-9D3B-CAB9-13F5-DF27E3D2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010" y="2420326"/>
            <a:ext cx="2120635" cy="12952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"/>
          <p:cNvSpPr txBox="1">
            <a:spLocks noGrp="1"/>
          </p:cNvSpPr>
          <p:nvPr>
            <p:ph type="title"/>
          </p:nvPr>
        </p:nvSpPr>
        <p:spPr>
          <a:xfrm>
            <a:off x="1348200" y="535000"/>
            <a:ext cx="6447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ANALISIS</a:t>
            </a:r>
            <a:endParaRPr lang="es-PE" dirty="0">
              <a:solidFill>
                <a:schemeClr val="accent3"/>
              </a:solidFill>
            </a:endParaRPr>
          </a:p>
        </p:txBody>
      </p:sp>
      <p:grpSp>
        <p:nvGrpSpPr>
          <p:cNvPr id="567" name="Google Shape;567;p48"/>
          <p:cNvGrpSpPr/>
          <p:nvPr/>
        </p:nvGrpSpPr>
        <p:grpSpPr>
          <a:xfrm>
            <a:off x="2352146" y="1887362"/>
            <a:ext cx="490806" cy="469477"/>
            <a:chOff x="5049750" y="832600"/>
            <a:chExt cx="505100" cy="483100"/>
          </a:xfrm>
        </p:grpSpPr>
        <p:sp>
          <p:nvSpPr>
            <p:cNvPr id="568" name="Google Shape;568;p48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9" name="Google Shape;569;p48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70" name="Google Shape;570;p48"/>
          <p:cNvGrpSpPr/>
          <p:nvPr/>
        </p:nvGrpSpPr>
        <p:grpSpPr>
          <a:xfrm>
            <a:off x="6298344" y="1866081"/>
            <a:ext cx="490807" cy="490758"/>
            <a:chOff x="5648375" y="238125"/>
            <a:chExt cx="483125" cy="483125"/>
          </a:xfrm>
        </p:grpSpPr>
        <p:sp>
          <p:nvSpPr>
            <p:cNvPr id="571" name="Google Shape;571;p48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2" name="Google Shape;572;p48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3" name="Google Shape;573;p48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4" name="Google Shape;574;p48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5" name="Google Shape;575;p48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" name="Google Shape;576;p48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7" name="Google Shape;577;p48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8" name="Google Shape;578;p48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9" name="Google Shape;579;p48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0" name="Google Shape;580;p48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6789D811-64DC-1863-019C-9E8261ADE8B7}"/>
              </a:ext>
            </a:extLst>
          </p:cNvPr>
          <p:cNvSpPr txBox="1">
            <a:spLocks/>
          </p:cNvSpPr>
          <p:nvPr/>
        </p:nvSpPr>
        <p:spPr>
          <a:xfrm>
            <a:off x="56886" y="2786662"/>
            <a:ext cx="459052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just"/>
            <a:r>
              <a:rPr lang="es-MX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Según los estudios demuestran que las personas con factores de riesgo con malos hábitos alimenticios, estilos de vida sedentario son propensos de presentar una enfermedad.</a:t>
            </a:r>
            <a:endParaRPr lang="es-PE" dirty="0"/>
          </a:p>
        </p:txBody>
      </p:sp>
      <p:pic>
        <p:nvPicPr>
          <p:cNvPr id="43" name="Google Shape;790;p54">
            <a:extLst>
              <a:ext uri="{FF2B5EF4-FFF2-40B4-BE49-F238E27FC236}">
                <a16:creationId xmlns:a16="http://schemas.microsoft.com/office/drawing/2014/main" id="{26BE9503-D466-C2F0-8BC2-DDA362D128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972" y="2602156"/>
            <a:ext cx="1827550" cy="18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42225B6-7CE9-7F17-CCCF-B3E89D997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99" y="1067111"/>
            <a:ext cx="1482601" cy="9055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49"/>
          <p:cNvGrpSpPr/>
          <p:nvPr/>
        </p:nvGrpSpPr>
        <p:grpSpPr>
          <a:xfrm>
            <a:off x="7781021" y="1227382"/>
            <a:ext cx="490807" cy="490807"/>
            <a:chOff x="2676100" y="832575"/>
            <a:chExt cx="483125" cy="483125"/>
          </a:xfrm>
        </p:grpSpPr>
        <p:sp>
          <p:nvSpPr>
            <p:cNvPr id="598" name="Google Shape;598;p49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01" name="Google Shape;601;p49"/>
          <p:cNvSpPr/>
          <p:nvPr/>
        </p:nvSpPr>
        <p:spPr>
          <a:xfrm>
            <a:off x="869671" y="3470423"/>
            <a:ext cx="444943" cy="426432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02" name="Google Shape;602;p49"/>
          <p:cNvGrpSpPr/>
          <p:nvPr/>
        </p:nvGrpSpPr>
        <p:grpSpPr>
          <a:xfrm>
            <a:off x="823783" y="1246645"/>
            <a:ext cx="490831" cy="489484"/>
            <a:chOff x="-30805300" y="1938725"/>
            <a:chExt cx="291450" cy="290650"/>
          </a:xfrm>
        </p:grpSpPr>
        <p:sp>
          <p:nvSpPr>
            <p:cNvPr id="603" name="Google Shape;603;p49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49"/>
          <p:cNvGrpSpPr/>
          <p:nvPr/>
        </p:nvGrpSpPr>
        <p:grpSpPr>
          <a:xfrm>
            <a:off x="7796595" y="3455813"/>
            <a:ext cx="490810" cy="520900"/>
            <a:chOff x="-10019125" y="2490075"/>
            <a:chExt cx="333975" cy="354450"/>
          </a:xfrm>
        </p:grpSpPr>
        <p:sp>
          <p:nvSpPr>
            <p:cNvPr id="606" name="Google Shape;606;p49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9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9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PLANIFICACION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615" name="Google Shape;615;p49"/>
          <p:cNvCxnSpPr/>
          <p:nvPr/>
        </p:nvCxnSpPr>
        <p:spPr>
          <a:xfrm>
            <a:off x="737130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49"/>
          <p:cNvSpPr txBox="1">
            <a:spLocks noGrp="1"/>
          </p:cNvSpPr>
          <p:nvPr>
            <p:ph type="subTitle" idx="7"/>
          </p:nvPr>
        </p:nvSpPr>
        <p:spPr>
          <a:xfrm>
            <a:off x="1041234" y="1649867"/>
            <a:ext cx="6876603" cy="1637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D</a:t>
            </a:r>
            <a:r>
              <a:rPr lang="es-MX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ecidimos desarrollar una empresa enfocada en el cuidado de la salud física y alimentaria ya que contamos con una gran área para el desarrollo de las actividades y también especialistas nutricionales, a fin de que las personas se sientan protegidos y cuidados, así también esas personas podrían recomendar a algún familiar, amigos o algún conocido a tener el cuidado de su salud.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20" name="Google Shape;620;p49"/>
          <p:cNvGrpSpPr/>
          <p:nvPr/>
        </p:nvGrpSpPr>
        <p:grpSpPr>
          <a:xfrm>
            <a:off x="7444032" y="66781"/>
            <a:ext cx="1626992" cy="1159770"/>
            <a:chOff x="7444032" y="66781"/>
            <a:chExt cx="1626992" cy="1159770"/>
          </a:xfrm>
        </p:grpSpPr>
        <p:grpSp>
          <p:nvGrpSpPr>
            <p:cNvPr id="621" name="Google Shape;621;p49"/>
            <p:cNvGrpSpPr/>
            <p:nvPr/>
          </p:nvGrpSpPr>
          <p:grpSpPr>
            <a:xfrm rot="-280045">
              <a:off x="7483667" y="128031"/>
              <a:ext cx="1547720" cy="1037269"/>
              <a:chOff x="227125" y="4489100"/>
              <a:chExt cx="1497513" cy="1003621"/>
            </a:xfrm>
          </p:grpSpPr>
          <p:grpSp>
            <p:nvGrpSpPr>
              <p:cNvPr id="622" name="Google Shape;622;p49"/>
              <p:cNvGrpSpPr/>
              <p:nvPr/>
            </p:nvGrpSpPr>
            <p:grpSpPr>
              <a:xfrm>
                <a:off x="227125" y="4719890"/>
                <a:ext cx="1497513" cy="537491"/>
                <a:chOff x="227125" y="4719890"/>
                <a:chExt cx="1497513" cy="537491"/>
              </a:xfrm>
            </p:grpSpPr>
            <p:sp>
              <p:nvSpPr>
                <p:cNvPr id="623" name="Google Shape;623;p49"/>
                <p:cNvSpPr/>
                <p:nvPr/>
              </p:nvSpPr>
              <p:spPr>
                <a:xfrm>
                  <a:off x="227125" y="4719890"/>
                  <a:ext cx="717377" cy="53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5" h="12928" extrusionOk="0">
                      <a:moveTo>
                        <a:pt x="1334" y="1"/>
                      </a:moveTo>
                      <a:lnTo>
                        <a:pt x="1" y="6478"/>
                      </a:lnTo>
                      <a:lnTo>
                        <a:pt x="1334" y="12928"/>
                      </a:lnTo>
                      <a:lnTo>
                        <a:pt x="17255" y="12928"/>
                      </a:lnTo>
                      <a:lnTo>
                        <a:pt x="1725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38100" dir="330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9"/>
                <p:cNvSpPr/>
                <p:nvPr/>
              </p:nvSpPr>
              <p:spPr>
                <a:xfrm>
                  <a:off x="975306" y="4719899"/>
                  <a:ext cx="749332" cy="53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28" h="12928" extrusionOk="0">
                      <a:moveTo>
                        <a:pt x="1" y="1"/>
                      </a:moveTo>
                      <a:lnTo>
                        <a:pt x="1" y="12928"/>
                      </a:lnTo>
                      <a:lnTo>
                        <a:pt x="15894" y="12928"/>
                      </a:lnTo>
                      <a:lnTo>
                        <a:pt x="17227" y="6478"/>
                      </a:lnTo>
                      <a:lnTo>
                        <a:pt x="1589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38100" dir="3300000" algn="bl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5" name="Google Shape;625;p49"/>
              <p:cNvSpPr/>
              <p:nvPr/>
            </p:nvSpPr>
            <p:spPr>
              <a:xfrm>
                <a:off x="470386" y="4489100"/>
                <a:ext cx="1043241" cy="1003621"/>
              </a:xfrm>
              <a:custGeom>
                <a:avLst/>
                <a:gdLst/>
                <a:ahLst/>
                <a:cxnLst/>
                <a:rect l="l" t="t" r="r" b="b"/>
                <a:pathLst>
                  <a:path w="25093" h="24140" extrusionOk="0">
                    <a:moveTo>
                      <a:pt x="12082" y="0"/>
                    </a:moveTo>
                    <a:cubicBezTo>
                      <a:pt x="10526" y="0"/>
                      <a:pt x="8956" y="303"/>
                      <a:pt x="7458" y="925"/>
                    </a:cubicBezTo>
                    <a:cubicBezTo>
                      <a:pt x="2940" y="2776"/>
                      <a:pt x="1" y="7185"/>
                      <a:pt x="1" y="12083"/>
                    </a:cubicBezTo>
                    <a:cubicBezTo>
                      <a:pt x="1" y="18724"/>
                      <a:pt x="5417" y="24139"/>
                      <a:pt x="12084" y="24139"/>
                    </a:cubicBezTo>
                    <a:cubicBezTo>
                      <a:pt x="16955" y="24139"/>
                      <a:pt x="21364" y="21200"/>
                      <a:pt x="23215" y="16682"/>
                    </a:cubicBezTo>
                    <a:cubicBezTo>
                      <a:pt x="25092" y="12192"/>
                      <a:pt x="24058" y="6994"/>
                      <a:pt x="20602" y="3538"/>
                    </a:cubicBezTo>
                    <a:cubicBezTo>
                      <a:pt x="18292" y="1228"/>
                      <a:pt x="15217" y="0"/>
                      <a:pt x="120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66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9"/>
              <p:cNvSpPr/>
              <p:nvPr/>
            </p:nvSpPr>
            <p:spPr>
              <a:xfrm>
                <a:off x="524726" y="4543482"/>
                <a:ext cx="930074" cy="894902"/>
              </a:xfrm>
              <a:custGeom>
                <a:avLst/>
                <a:gdLst/>
                <a:ahLst/>
                <a:cxnLst/>
                <a:rect l="l" t="t" r="r" b="b"/>
                <a:pathLst>
                  <a:path w="22371" h="21525" extrusionOk="0">
                    <a:moveTo>
                      <a:pt x="10749" y="0"/>
                    </a:moveTo>
                    <a:cubicBezTo>
                      <a:pt x="9366" y="0"/>
                      <a:pt x="7971" y="267"/>
                      <a:pt x="6640" y="815"/>
                    </a:cubicBezTo>
                    <a:cubicBezTo>
                      <a:pt x="2613" y="2475"/>
                      <a:pt x="0" y="6421"/>
                      <a:pt x="0" y="10775"/>
                    </a:cubicBezTo>
                    <a:cubicBezTo>
                      <a:pt x="0" y="16708"/>
                      <a:pt x="4817" y="21525"/>
                      <a:pt x="10777" y="21525"/>
                    </a:cubicBezTo>
                    <a:cubicBezTo>
                      <a:pt x="15104" y="21525"/>
                      <a:pt x="19050" y="18912"/>
                      <a:pt x="20710" y="14885"/>
                    </a:cubicBezTo>
                    <a:cubicBezTo>
                      <a:pt x="22370" y="10857"/>
                      <a:pt x="21445" y="6230"/>
                      <a:pt x="18370" y="3155"/>
                    </a:cubicBezTo>
                    <a:cubicBezTo>
                      <a:pt x="16310" y="1096"/>
                      <a:pt x="13555" y="0"/>
                      <a:pt x="107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27" name="Google Shape;627;p49"/>
            <p:cNvCxnSpPr/>
            <p:nvPr/>
          </p:nvCxnSpPr>
          <p:spPr>
            <a:xfrm rot="-280087">
              <a:off x="7957261" y="353769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8" name="Google Shape;628;p49"/>
            <p:cNvSpPr/>
            <p:nvPr/>
          </p:nvSpPr>
          <p:spPr>
            <a:xfrm rot="-280146">
              <a:off x="7678485" y="536719"/>
              <a:ext cx="1158070" cy="219711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ACTIVE</a:t>
              </a:r>
            </a:p>
          </p:txBody>
        </p:sp>
        <p:cxnSp>
          <p:nvCxnSpPr>
            <p:cNvPr id="629" name="Google Shape;629;p49"/>
            <p:cNvCxnSpPr/>
            <p:nvPr/>
          </p:nvCxnSpPr>
          <p:spPr>
            <a:xfrm rot="-280087">
              <a:off x="8005100" y="939379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8" name="Google Shape;684;p52">
            <a:extLst>
              <a:ext uri="{FF2B5EF4-FFF2-40B4-BE49-F238E27FC236}">
                <a16:creationId xmlns:a16="http://schemas.microsoft.com/office/drawing/2014/main" id="{1D84F55E-7B3C-2858-59C0-A29A907FB4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6314" b="16294"/>
          <a:stretch/>
        </p:blipFill>
        <p:spPr>
          <a:xfrm>
            <a:off x="-37" y="4078400"/>
            <a:ext cx="9144078" cy="10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4"/>
          <p:cNvSpPr txBox="1">
            <a:spLocks noGrp="1"/>
          </p:cNvSpPr>
          <p:nvPr>
            <p:ph type="title"/>
          </p:nvPr>
        </p:nvSpPr>
        <p:spPr>
          <a:xfrm>
            <a:off x="2386158" y="620208"/>
            <a:ext cx="4297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789" name="Google Shape;7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66" y="2436057"/>
            <a:ext cx="1827550" cy="18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4"/>
          <p:cNvSpPr/>
          <p:nvPr/>
        </p:nvSpPr>
        <p:spPr>
          <a:xfrm>
            <a:off x="6757843" y="928908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4"/>
          <p:cNvSpPr/>
          <p:nvPr/>
        </p:nvSpPr>
        <p:spPr>
          <a:xfrm>
            <a:off x="199629" y="4501071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" name="Google Shape;793;p54"/>
          <p:cNvGrpSpPr/>
          <p:nvPr/>
        </p:nvGrpSpPr>
        <p:grpSpPr>
          <a:xfrm rot="169890">
            <a:off x="7502068" y="36909"/>
            <a:ext cx="1511950" cy="713446"/>
            <a:chOff x="7876950" y="3343763"/>
            <a:chExt cx="1511919" cy="713431"/>
          </a:xfrm>
        </p:grpSpPr>
        <p:sp>
          <p:nvSpPr>
            <p:cNvPr id="794" name="Google Shape;794;p54"/>
            <p:cNvSpPr/>
            <p:nvPr/>
          </p:nvSpPr>
          <p:spPr>
            <a:xfrm>
              <a:off x="7876950" y="3343763"/>
              <a:ext cx="1511919" cy="713431"/>
            </a:xfrm>
            <a:custGeom>
              <a:avLst/>
              <a:gdLst/>
              <a:ahLst/>
              <a:cxnLst/>
              <a:rect l="l" t="t" r="r" b="b"/>
              <a:pathLst>
                <a:path w="70053" h="33056" extrusionOk="0">
                  <a:moveTo>
                    <a:pt x="35046" y="1"/>
                  </a:moveTo>
                  <a:cubicBezTo>
                    <a:pt x="16430" y="1"/>
                    <a:pt x="1093" y="14479"/>
                    <a:pt x="0" y="33056"/>
                  </a:cubicBezTo>
                  <a:lnTo>
                    <a:pt x="70052" y="33056"/>
                  </a:lnTo>
                  <a:cubicBezTo>
                    <a:pt x="68960" y="14479"/>
                    <a:pt x="53622" y="1"/>
                    <a:pt x="35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336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5" name="Google Shape;795;p54"/>
            <p:cNvGrpSpPr/>
            <p:nvPr/>
          </p:nvGrpSpPr>
          <p:grpSpPr>
            <a:xfrm>
              <a:off x="8384050" y="3499235"/>
              <a:ext cx="497729" cy="389397"/>
              <a:chOff x="1578733" y="1229593"/>
              <a:chExt cx="366949" cy="287081"/>
            </a:xfrm>
          </p:grpSpPr>
          <p:sp>
            <p:nvSpPr>
              <p:cNvPr id="796" name="Google Shape;796;p54"/>
              <p:cNvSpPr/>
              <p:nvPr/>
            </p:nvSpPr>
            <p:spPr>
              <a:xfrm>
                <a:off x="1578733" y="1229593"/>
                <a:ext cx="366949" cy="287081"/>
              </a:xfrm>
              <a:custGeom>
                <a:avLst/>
                <a:gdLst/>
                <a:ahLst/>
                <a:cxnLst/>
                <a:rect l="l" t="t" r="r" b="b"/>
                <a:pathLst>
                  <a:path w="10503" h="8217" extrusionOk="0">
                    <a:moveTo>
                      <a:pt x="5264" y="453"/>
                    </a:moveTo>
                    <a:cubicBezTo>
                      <a:pt x="6502" y="453"/>
                      <a:pt x="7526" y="1429"/>
                      <a:pt x="7598" y="2667"/>
                    </a:cubicBezTo>
                    <a:lnTo>
                      <a:pt x="2930" y="2667"/>
                    </a:lnTo>
                    <a:cubicBezTo>
                      <a:pt x="2978" y="1429"/>
                      <a:pt x="4002" y="453"/>
                      <a:pt x="5264" y="453"/>
                    </a:cubicBezTo>
                    <a:close/>
                    <a:moveTo>
                      <a:pt x="858" y="2358"/>
                    </a:moveTo>
                    <a:lnTo>
                      <a:pt x="858" y="3406"/>
                    </a:lnTo>
                    <a:lnTo>
                      <a:pt x="406" y="3406"/>
                    </a:lnTo>
                    <a:lnTo>
                      <a:pt x="406" y="3382"/>
                    </a:lnTo>
                    <a:lnTo>
                      <a:pt x="406" y="2358"/>
                    </a:lnTo>
                    <a:close/>
                    <a:moveTo>
                      <a:pt x="10098" y="2358"/>
                    </a:moveTo>
                    <a:lnTo>
                      <a:pt x="10098" y="3382"/>
                    </a:lnTo>
                    <a:lnTo>
                      <a:pt x="10098" y="3406"/>
                    </a:lnTo>
                    <a:lnTo>
                      <a:pt x="9646" y="3406"/>
                    </a:lnTo>
                    <a:lnTo>
                      <a:pt x="9646" y="2358"/>
                    </a:lnTo>
                    <a:close/>
                    <a:moveTo>
                      <a:pt x="1692" y="1858"/>
                    </a:moveTo>
                    <a:lnTo>
                      <a:pt x="1692" y="3906"/>
                    </a:lnTo>
                    <a:lnTo>
                      <a:pt x="1263" y="3906"/>
                    </a:lnTo>
                    <a:lnTo>
                      <a:pt x="1263" y="1858"/>
                    </a:lnTo>
                    <a:close/>
                    <a:moveTo>
                      <a:pt x="9241" y="1858"/>
                    </a:moveTo>
                    <a:lnTo>
                      <a:pt x="9241" y="3906"/>
                    </a:lnTo>
                    <a:lnTo>
                      <a:pt x="8812" y="3906"/>
                    </a:lnTo>
                    <a:lnTo>
                      <a:pt x="8812" y="1858"/>
                    </a:lnTo>
                    <a:close/>
                    <a:moveTo>
                      <a:pt x="6669" y="5311"/>
                    </a:moveTo>
                    <a:lnTo>
                      <a:pt x="6669" y="6049"/>
                    </a:lnTo>
                    <a:lnTo>
                      <a:pt x="3835" y="6049"/>
                    </a:lnTo>
                    <a:lnTo>
                      <a:pt x="3835" y="5311"/>
                    </a:lnTo>
                    <a:close/>
                    <a:moveTo>
                      <a:pt x="5526" y="6478"/>
                    </a:moveTo>
                    <a:lnTo>
                      <a:pt x="5526" y="6954"/>
                    </a:lnTo>
                    <a:lnTo>
                      <a:pt x="4978" y="6954"/>
                    </a:lnTo>
                    <a:lnTo>
                      <a:pt x="4978" y="6478"/>
                    </a:lnTo>
                    <a:close/>
                    <a:moveTo>
                      <a:pt x="7598" y="3096"/>
                    </a:moveTo>
                    <a:lnTo>
                      <a:pt x="7598" y="6954"/>
                    </a:lnTo>
                    <a:lnTo>
                      <a:pt x="5954" y="6954"/>
                    </a:lnTo>
                    <a:lnTo>
                      <a:pt x="5954" y="6478"/>
                    </a:lnTo>
                    <a:lnTo>
                      <a:pt x="6669" y="6478"/>
                    </a:lnTo>
                    <a:cubicBezTo>
                      <a:pt x="6883" y="6478"/>
                      <a:pt x="7074" y="6287"/>
                      <a:pt x="7074" y="6049"/>
                    </a:cubicBezTo>
                    <a:lnTo>
                      <a:pt x="7074" y="5311"/>
                    </a:lnTo>
                    <a:cubicBezTo>
                      <a:pt x="7074" y="5073"/>
                      <a:pt x="6883" y="4882"/>
                      <a:pt x="6669" y="4882"/>
                    </a:cubicBezTo>
                    <a:lnTo>
                      <a:pt x="3835" y="4882"/>
                    </a:lnTo>
                    <a:cubicBezTo>
                      <a:pt x="3597" y="4882"/>
                      <a:pt x="3430" y="5073"/>
                      <a:pt x="3430" y="5311"/>
                    </a:cubicBezTo>
                    <a:lnTo>
                      <a:pt x="3430" y="6049"/>
                    </a:lnTo>
                    <a:cubicBezTo>
                      <a:pt x="3430" y="6287"/>
                      <a:pt x="3597" y="6478"/>
                      <a:pt x="3835" y="6478"/>
                    </a:cubicBezTo>
                    <a:lnTo>
                      <a:pt x="4549" y="6478"/>
                    </a:lnTo>
                    <a:lnTo>
                      <a:pt x="4549" y="6954"/>
                    </a:lnTo>
                    <a:lnTo>
                      <a:pt x="2906" y="6954"/>
                    </a:lnTo>
                    <a:lnTo>
                      <a:pt x="2906" y="3096"/>
                    </a:lnTo>
                    <a:close/>
                    <a:moveTo>
                      <a:pt x="5288" y="0"/>
                    </a:moveTo>
                    <a:cubicBezTo>
                      <a:pt x="3787" y="0"/>
                      <a:pt x="2573" y="1191"/>
                      <a:pt x="2525" y="2667"/>
                    </a:cubicBezTo>
                    <a:lnTo>
                      <a:pt x="2120" y="2667"/>
                    </a:lnTo>
                    <a:lnTo>
                      <a:pt x="2120" y="1858"/>
                    </a:lnTo>
                    <a:cubicBezTo>
                      <a:pt x="2120" y="1619"/>
                      <a:pt x="1930" y="1453"/>
                      <a:pt x="1692" y="1453"/>
                    </a:cubicBezTo>
                    <a:lnTo>
                      <a:pt x="1263" y="1453"/>
                    </a:lnTo>
                    <a:cubicBezTo>
                      <a:pt x="1049" y="1453"/>
                      <a:pt x="858" y="1619"/>
                      <a:pt x="858" y="1858"/>
                    </a:cubicBezTo>
                    <a:lnTo>
                      <a:pt x="858" y="1929"/>
                    </a:lnTo>
                    <a:lnTo>
                      <a:pt x="406" y="1929"/>
                    </a:lnTo>
                    <a:cubicBezTo>
                      <a:pt x="191" y="1929"/>
                      <a:pt x="1" y="2120"/>
                      <a:pt x="1" y="2358"/>
                    </a:cubicBezTo>
                    <a:lnTo>
                      <a:pt x="1" y="3382"/>
                    </a:lnTo>
                    <a:cubicBezTo>
                      <a:pt x="1" y="3620"/>
                      <a:pt x="191" y="3810"/>
                      <a:pt x="406" y="3810"/>
                    </a:cubicBezTo>
                    <a:lnTo>
                      <a:pt x="858" y="3810"/>
                    </a:lnTo>
                    <a:lnTo>
                      <a:pt x="858" y="3906"/>
                    </a:lnTo>
                    <a:cubicBezTo>
                      <a:pt x="858" y="4144"/>
                      <a:pt x="1049" y="4310"/>
                      <a:pt x="1263" y="4310"/>
                    </a:cubicBezTo>
                    <a:lnTo>
                      <a:pt x="1692" y="4310"/>
                    </a:lnTo>
                    <a:cubicBezTo>
                      <a:pt x="1930" y="4310"/>
                      <a:pt x="2120" y="4144"/>
                      <a:pt x="2120" y="3906"/>
                    </a:cubicBezTo>
                    <a:lnTo>
                      <a:pt x="2120" y="3096"/>
                    </a:lnTo>
                    <a:lnTo>
                      <a:pt x="2501" y="3096"/>
                    </a:lnTo>
                    <a:lnTo>
                      <a:pt x="2501" y="6954"/>
                    </a:lnTo>
                    <a:lnTo>
                      <a:pt x="1692" y="6954"/>
                    </a:lnTo>
                    <a:cubicBezTo>
                      <a:pt x="1453" y="6954"/>
                      <a:pt x="1263" y="7144"/>
                      <a:pt x="1263" y="7359"/>
                    </a:cubicBezTo>
                    <a:lnTo>
                      <a:pt x="1263" y="8002"/>
                    </a:lnTo>
                    <a:cubicBezTo>
                      <a:pt x="1263" y="8121"/>
                      <a:pt x="1358" y="8216"/>
                      <a:pt x="1477" y="8216"/>
                    </a:cubicBezTo>
                    <a:lnTo>
                      <a:pt x="4383" y="8216"/>
                    </a:lnTo>
                    <a:cubicBezTo>
                      <a:pt x="4406" y="8216"/>
                      <a:pt x="4430" y="8192"/>
                      <a:pt x="4454" y="8168"/>
                    </a:cubicBezTo>
                    <a:cubicBezTo>
                      <a:pt x="4597" y="8049"/>
                      <a:pt x="4502" y="7811"/>
                      <a:pt x="4311" y="7787"/>
                    </a:cubicBezTo>
                    <a:lnTo>
                      <a:pt x="1668" y="7787"/>
                    </a:lnTo>
                    <a:lnTo>
                      <a:pt x="1668" y="7359"/>
                    </a:lnTo>
                    <a:lnTo>
                      <a:pt x="8812" y="7359"/>
                    </a:lnTo>
                    <a:lnTo>
                      <a:pt x="8812" y="7787"/>
                    </a:lnTo>
                    <a:lnTo>
                      <a:pt x="6192" y="7787"/>
                    </a:lnTo>
                    <a:cubicBezTo>
                      <a:pt x="6073" y="7787"/>
                      <a:pt x="5978" y="7859"/>
                      <a:pt x="5978" y="7978"/>
                    </a:cubicBezTo>
                    <a:cubicBezTo>
                      <a:pt x="5954" y="8097"/>
                      <a:pt x="6050" y="8216"/>
                      <a:pt x="6169" y="8216"/>
                    </a:cubicBezTo>
                    <a:lnTo>
                      <a:pt x="8812" y="8216"/>
                    </a:lnTo>
                    <a:cubicBezTo>
                      <a:pt x="9050" y="8216"/>
                      <a:pt x="9217" y="8026"/>
                      <a:pt x="9217" y="7787"/>
                    </a:cubicBezTo>
                    <a:lnTo>
                      <a:pt x="9217" y="7359"/>
                    </a:lnTo>
                    <a:cubicBezTo>
                      <a:pt x="9241" y="7144"/>
                      <a:pt x="9050" y="6954"/>
                      <a:pt x="8812" y="6954"/>
                    </a:cubicBezTo>
                    <a:lnTo>
                      <a:pt x="8002" y="6954"/>
                    </a:lnTo>
                    <a:lnTo>
                      <a:pt x="8002" y="3096"/>
                    </a:lnTo>
                    <a:lnTo>
                      <a:pt x="8407" y="3096"/>
                    </a:lnTo>
                    <a:lnTo>
                      <a:pt x="8407" y="3906"/>
                    </a:lnTo>
                    <a:cubicBezTo>
                      <a:pt x="8407" y="4144"/>
                      <a:pt x="8598" y="4310"/>
                      <a:pt x="8812" y="4310"/>
                    </a:cubicBezTo>
                    <a:lnTo>
                      <a:pt x="9241" y="4310"/>
                    </a:lnTo>
                    <a:cubicBezTo>
                      <a:pt x="9479" y="4310"/>
                      <a:pt x="9669" y="4144"/>
                      <a:pt x="9669" y="3906"/>
                    </a:cubicBezTo>
                    <a:lnTo>
                      <a:pt x="9669" y="3810"/>
                    </a:lnTo>
                    <a:lnTo>
                      <a:pt x="10098" y="3810"/>
                    </a:lnTo>
                    <a:cubicBezTo>
                      <a:pt x="10312" y="3810"/>
                      <a:pt x="10503" y="3620"/>
                      <a:pt x="10503" y="3382"/>
                    </a:cubicBezTo>
                    <a:lnTo>
                      <a:pt x="10503" y="2358"/>
                    </a:lnTo>
                    <a:cubicBezTo>
                      <a:pt x="10503" y="2120"/>
                      <a:pt x="10312" y="1929"/>
                      <a:pt x="10098" y="1929"/>
                    </a:cubicBezTo>
                    <a:lnTo>
                      <a:pt x="9669" y="1929"/>
                    </a:lnTo>
                    <a:lnTo>
                      <a:pt x="9669" y="1858"/>
                    </a:lnTo>
                    <a:cubicBezTo>
                      <a:pt x="9669" y="1619"/>
                      <a:pt x="9479" y="1453"/>
                      <a:pt x="9241" y="1453"/>
                    </a:cubicBezTo>
                    <a:lnTo>
                      <a:pt x="8812" y="1453"/>
                    </a:lnTo>
                    <a:cubicBezTo>
                      <a:pt x="8598" y="1453"/>
                      <a:pt x="8407" y="1619"/>
                      <a:pt x="8407" y="1858"/>
                    </a:cubicBezTo>
                    <a:lnTo>
                      <a:pt x="8407" y="2667"/>
                    </a:lnTo>
                    <a:lnTo>
                      <a:pt x="8026" y="2667"/>
                    </a:lnTo>
                    <a:cubicBezTo>
                      <a:pt x="7979" y="1191"/>
                      <a:pt x="6764" y="0"/>
                      <a:pt x="5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4"/>
              <p:cNvSpPr/>
              <p:nvPr/>
            </p:nvSpPr>
            <p:spPr>
              <a:xfrm>
                <a:off x="1755135" y="1501656"/>
                <a:ext cx="14185" cy="1418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05"/>
                      <a:pt x="215" y="405"/>
                    </a:cubicBezTo>
                    <a:cubicBezTo>
                      <a:pt x="310" y="405"/>
                      <a:pt x="405" y="334"/>
                      <a:pt x="405" y="215"/>
                    </a:cubicBezTo>
                    <a:cubicBezTo>
                      <a:pt x="405" y="96"/>
                      <a:pt x="310" y="0"/>
                      <a:pt x="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98" name="Google Shape;798;p54"/>
            <p:cNvCxnSpPr/>
            <p:nvPr/>
          </p:nvCxnSpPr>
          <p:spPr>
            <a:xfrm>
              <a:off x="8019413" y="3970175"/>
              <a:ext cx="1227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" name="Google Shape;667;p51">
            <a:extLst>
              <a:ext uri="{FF2B5EF4-FFF2-40B4-BE49-F238E27FC236}">
                <a16:creationId xmlns:a16="http://schemas.microsoft.com/office/drawing/2014/main" id="{098C40E2-DBB3-3BB5-70A2-89FE416DA5C1}"/>
              </a:ext>
            </a:extLst>
          </p:cNvPr>
          <p:cNvSpPr txBox="1"/>
          <p:nvPr/>
        </p:nvSpPr>
        <p:spPr>
          <a:xfrm>
            <a:off x="2585786" y="1969522"/>
            <a:ext cx="4240426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</a:t>
            </a:r>
            <a:r>
              <a:rPr lang="en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reacion del mapa de sitio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W</a:t>
            </a:r>
            <a:r>
              <a:rPr lang="en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ireframe de baja fidelidad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W</a:t>
            </a:r>
            <a:r>
              <a:rPr lang="en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ireframe de alta fidelidad</a:t>
            </a:r>
            <a:endParaRPr dirty="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2" name="Google Shape;861;p58">
            <a:extLst>
              <a:ext uri="{FF2B5EF4-FFF2-40B4-BE49-F238E27FC236}">
                <a16:creationId xmlns:a16="http://schemas.microsoft.com/office/drawing/2014/main" id="{0A08C5FA-ECC4-61B3-B8A2-560A2B01E2E4}"/>
              </a:ext>
            </a:extLst>
          </p:cNvPr>
          <p:cNvGrpSpPr/>
          <p:nvPr/>
        </p:nvGrpSpPr>
        <p:grpSpPr>
          <a:xfrm>
            <a:off x="5332810" y="1867653"/>
            <a:ext cx="3463500" cy="2395954"/>
            <a:chOff x="4718700" y="1373775"/>
            <a:chExt cx="3463500" cy="2395954"/>
          </a:xfrm>
        </p:grpSpPr>
        <p:sp>
          <p:nvSpPr>
            <p:cNvPr id="23" name="Google Shape;862;p58">
              <a:extLst>
                <a:ext uri="{FF2B5EF4-FFF2-40B4-BE49-F238E27FC236}">
                  <a16:creationId xmlns:a16="http://schemas.microsoft.com/office/drawing/2014/main" id="{2DD241C6-2485-9E7E-2BE2-99BF2D658A1D}"/>
                </a:ext>
              </a:extLst>
            </p:cNvPr>
            <p:cNvSpPr/>
            <p:nvPr/>
          </p:nvSpPr>
          <p:spPr>
            <a:xfrm>
              <a:off x="4718700" y="1373775"/>
              <a:ext cx="3463500" cy="20220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3;p58">
              <a:extLst>
                <a:ext uri="{FF2B5EF4-FFF2-40B4-BE49-F238E27FC236}">
                  <a16:creationId xmlns:a16="http://schemas.microsoft.com/office/drawing/2014/main" id="{CB1BEA7E-D071-15D6-64D6-F170B0C7237B}"/>
                </a:ext>
              </a:extLst>
            </p:cNvPr>
            <p:cNvSpPr/>
            <p:nvPr/>
          </p:nvSpPr>
          <p:spPr>
            <a:xfrm>
              <a:off x="5711100" y="3395825"/>
              <a:ext cx="1478700" cy="246600"/>
            </a:xfrm>
            <a:prstGeom prst="trapezoid">
              <a:avLst>
                <a:gd name="adj" fmla="val 106093"/>
              </a:avLst>
            </a:pr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4;p58">
              <a:extLst>
                <a:ext uri="{FF2B5EF4-FFF2-40B4-BE49-F238E27FC236}">
                  <a16:creationId xmlns:a16="http://schemas.microsoft.com/office/drawing/2014/main" id="{C1A31645-DBEA-1B8D-0817-5C34EA65D2F8}"/>
                </a:ext>
              </a:extLst>
            </p:cNvPr>
            <p:cNvSpPr/>
            <p:nvPr/>
          </p:nvSpPr>
          <p:spPr>
            <a:xfrm>
              <a:off x="5302800" y="3646729"/>
              <a:ext cx="2295300" cy="1230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Google Shape;865;p58">
            <a:extLst>
              <a:ext uri="{FF2B5EF4-FFF2-40B4-BE49-F238E27FC236}">
                <a16:creationId xmlns:a16="http://schemas.microsoft.com/office/drawing/2014/main" id="{06442847-9C3C-01F1-B426-C077C0EC8C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760" y="1973150"/>
            <a:ext cx="3219600" cy="181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23AF6BB-45AB-45B9-1014-E6C7D133C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12" y="2277534"/>
            <a:ext cx="1796942" cy="11994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MAPA DE </a:t>
            </a:r>
            <a:r>
              <a:rPr lang="en" dirty="0">
                <a:solidFill>
                  <a:schemeClr val="accent3"/>
                </a:solidFill>
              </a:rPr>
              <a:t>SITIO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379" name="Google Shape;379;p43"/>
          <p:cNvCxnSpPr>
            <a:stCxn id="380" idx="2"/>
            <a:endCxn id="381" idx="0"/>
          </p:cNvCxnSpPr>
          <p:nvPr/>
        </p:nvCxnSpPr>
        <p:spPr>
          <a:xfrm rot="-5400000" flipH="1">
            <a:off x="5651838" y="879863"/>
            <a:ext cx="711000" cy="28707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2" name="Google Shape;382;p43"/>
          <p:cNvCxnSpPr>
            <a:stCxn id="383" idx="0"/>
            <a:endCxn id="380" idx="2"/>
          </p:cNvCxnSpPr>
          <p:nvPr/>
        </p:nvCxnSpPr>
        <p:spPr>
          <a:xfrm rot="-5400000">
            <a:off x="2781063" y="879925"/>
            <a:ext cx="711300" cy="28707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80" name="Google Shape;380;p43"/>
          <p:cNvSpPr txBox="1"/>
          <p:nvPr/>
        </p:nvSpPr>
        <p:spPr>
          <a:xfrm>
            <a:off x="3544338" y="1471013"/>
            <a:ext cx="2055300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INICIO</a:t>
            </a:r>
            <a:endParaRPr sz="21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3" name="Google Shape;383;p43"/>
          <p:cNvSpPr txBox="1"/>
          <p:nvPr/>
        </p:nvSpPr>
        <p:spPr>
          <a:xfrm>
            <a:off x="858063" y="2670925"/>
            <a:ext cx="1686600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Sobre Nosotros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1" name="Google Shape;381;p43"/>
          <p:cNvSpPr txBox="1"/>
          <p:nvPr/>
        </p:nvSpPr>
        <p:spPr>
          <a:xfrm>
            <a:off x="6599275" y="2670825"/>
            <a:ext cx="1686600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Contáctenos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4685558" y="2670925"/>
            <a:ext cx="1686600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Blog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5" name="Google Shape;385;p43"/>
          <p:cNvSpPr txBox="1"/>
          <p:nvPr/>
        </p:nvSpPr>
        <p:spPr>
          <a:xfrm>
            <a:off x="2771850" y="2670825"/>
            <a:ext cx="1686600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Programas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86" name="Google Shape;386;p43"/>
          <p:cNvCxnSpPr>
            <a:stCxn id="380" idx="2"/>
            <a:endCxn id="385" idx="0"/>
          </p:cNvCxnSpPr>
          <p:nvPr/>
        </p:nvCxnSpPr>
        <p:spPr>
          <a:xfrm rot="5400000">
            <a:off x="3738138" y="1836863"/>
            <a:ext cx="711000" cy="9567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43"/>
          <p:cNvCxnSpPr>
            <a:stCxn id="380" idx="2"/>
            <a:endCxn id="384" idx="0"/>
          </p:cNvCxnSpPr>
          <p:nvPr/>
        </p:nvCxnSpPr>
        <p:spPr>
          <a:xfrm rot="-5400000" flipH="1">
            <a:off x="4694838" y="1836863"/>
            <a:ext cx="711300" cy="9570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4" name="Google Shape;404;p43"/>
          <p:cNvGrpSpPr/>
          <p:nvPr/>
        </p:nvGrpSpPr>
        <p:grpSpPr>
          <a:xfrm>
            <a:off x="291248" y="282723"/>
            <a:ext cx="1308016" cy="768784"/>
            <a:chOff x="291248" y="282723"/>
            <a:chExt cx="1308016" cy="768784"/>
          </a:xfrm>
        </p:grpSpPr>
        <p:sp>
          <p:nvSpPr>
            <p:cNvPr id="405" name="Google Shape;405;p43"/>
            <p:cNvSpPr/>
            <p:nvPr/>
          </p:nvSpPr>
          <p:spPr>
            <a:xfrm rot="-156854">
              <a:off x="306805" y="311473"/>
              <a:ext cx="1276903" cy="711283"/>
            </a:xfrm>
            <a:custGeom>
              <a:avLst/>
              <a:gdLst/>
              <a:ahLst/>
              <a:cxnLst/>
              <a:rect l="l" t="t" r="r" b="b"/>
              <a:pathLst>
                <a:path w="99557" h="55457" extrusionOk="0">
                  <a:moveTo>
                    <a:pt x="14167" y="0"/>
                  </a:moveTo>
                  <a:lnTo>
                    <a:pt x="1" y="27709"/>
                  </a:lnTo>
                  <a:lnTo>
                    <a:pt x="14167" y="55456"/>
                  </a:lnTo>
                  <a:lnTo>
                    <a:pt x="85351" y="55456"/>
                  </a:lnTo>
                  <a:lnTo>
                    <a:pt x="99557" y="27709"/>
                  </a:lnTo>
                  <a:lnTo>
                    <a:pt x="85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38100" dir="29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3"/>
            <p:cNvSpPr/>
            <p:nvPr/>
          </p:nvSpPr>
          <p:spPr>
            <a:xfrm rot="-157159">
              <a:off x="471094" y="585439"/>
              <a:ext cx="948343" cy="163338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ENERGY</a:t>
              </a:r>
            </a:p>
          </p:txBody>
        </p:sp>
      </p:grpSp>
      <p:sp>
        <p:nvSpPr>
          <p:cNvPr id="38" name="Google Shape;383;p43">
            <a:extLst>
              <a:ext uri="{FF2B5EF4-FFF2-40B4-BE49-F238E27FC236}">
                <a16:creationId xmlns:a16="http://schemas.microsoft.com/office/drawing/2014/main" id="{26002145-79AF-A8B3-0160-6028EC8D704C}"/>
              </a:ext>
            </a:extLst>
          </p:cNvPr>
          <p:cNvSpPr txBox="1"/>
          <p:nvPr/>
        </p:nvSpPr>
        <p:spPr>
          <a:xfrm>
            <a:off x="1527199" y="3889586"/>
            <a:ext cx="1119806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Cardio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" name="Google Shape;381;p43">
            <a:extLst>
              <a:ext uri="{FF2B5EF4-FFF2-40B4-BE49-F238E27FC236}">
                <a16:creationId xmlns:a16="http://schemas.microsoft.com/office/drawing/2014/main" id="{6EFAC275-76E3-30C6-AF41-8A7891EDCA2A}"/>
              </a:ext>
            </a:extLst>
          </p:cNvPr>
          <p:cNvSpPr txBox="1"/>
          <p:nvPr/>
        </p:nvSpPr>
        <p:spPr>
          <a:xfrm>
            <a:off x="5293772" y="3887809"/>
            <a:ext cx="1283931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Funcional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" name="Google Shape;384;p43">
            <a:extLst>
              <a:ext uri="{FF2B5EF4-FFF2-40B4-BE49-F238E27FC236}">
                <a16:creationId xmlns:a16="http://schemas.microsoft.com/office/drawing/2014/main" id="{154470D8-F6DB-9EB3-3CA1-21C2D7121E00}"/>
              </a:ext>
            </a:extLst>
          </p:cNvPr>
          <p:cNvSpPr txBox="1"/>
          <p:nvPr/>
        </p:nvSpPr>
        <p:spPr>
          <a:xfrm>
            <a:off x="3986699" y="3887809"/>
            <a:ext cx="1119806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Yoga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" name="Google Shape;385;p43">
            <a:extLst>
              <a:ext uri="{FF2B5EF4-FFF2-40B4-BE49-F238E27FC236}">
                <a16:creationId xmlns:a16="http://schemas.microsoft.com/office/drawing/2014/main" id="{8AB7A929-5AEA-56FE-5042-9F55B700C991}"/>
              </a:ext>
            </a:extLst>
          </p:cNvPr>
          <p:cNvSpPr txBox="1"/>
          <p:nvPr/>
        </p:nvSpPr>
        <p:spPr>
          <a:xfrm>
            <a:off x="2758559" y="3887809"/>
            <a:ext cx="1119806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Spinning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" name="Google Shape;381;p43">
            <a:extLst>
              <a:ext uri="{FF2B5EF4-FFF2-40B4-BE49-F238E27FC236}">
                <a16:creationId xmlns:a16="http://schemas.microsoft.com/office/drawing/2014/main" id="{11722A73-C5CB-F99A-4AE4-B6B218F6223D}"/>
              </a:ext>
            </a:extLst>
          </p:cNvPr>
          <p:cNvSpPr txBox="1"/>
          <p:nvPr/>
        </p:nvSpPr>
        <p:spPr>
          <a:xfrm>
            <a:off x="6668832" y="3862577"/>
            <a:ext cx="1119806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Baile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" name="Google Shape;381;p43">
            <a:extLst>
              <a:ext uri="{FF2B5EF4-FFF2-40B4-BE49-F238E27FC236}">
                <a16:creationId xmlns:a16="http://schemas.microsoft.com/office/drawing/2014/main" id="{5F66CFCF-54DD-7984-D5D3-EC05AFC3F133}"/>
              </a:ext>
            </a:extLst>
          </p:cNvPr>
          <p:cNvSpPr txBox="1"/>
          <p:nvPr/>
        </p:nvSpPr>
        <p:spPr>
          <a:xfrm>
            <a:off x="295839" y="3879623"/>
            <a:ext cx="1119806" cy="488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/>
            <a:r>
              <a:rPr lang="en" sz="1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Pesa</a:t>
            </a:r>
            <a:endParaRPr sz="1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9" name="Google Shape;386;p43">
            <a:extLst>
              <a:ext uri="{FF2B5EF4-FFF2-40B4-BE49-F238E27FC236}">
                <a16:creationId xmlns:a16="http://schemas.microsoft.com/office/drawing/2014/main" id="{B411454A-1DE5-9F55-DC14-EEA02F0B648B}"/>
              </a:ext>
            </a:extLst>
          </p:cNvPr>
          <p:cNvCxnSpPr>
            <a:cxnSpLocks/>
            <a:stCxn id="385" idx="2"/>
            <a:endCxn id="58" idx="0"/>
          </p:cNvCxnSpPr>
          <p:nvPr/>
        </p:nvCxnSpPr>
        <p:spPr>
          <a:xfrm rot="5400000">
            <a:off x="1875397" y="2139870"/>
            <a:ext cx="720098" cy="275940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B050AC1-019E-D8E4-39E0-CF8EA514DA48}"/>
              </a:ext>
            </a:extLst>
          </p:cNvPr>
          <p:cNvCxnSpPr>
            <a:endCxn id="41" idx="0"/>
          </p:cNvCxnSpPr>
          <p:nvPr/>
        </p:nvCxnSpPr>
        <p:spPr>
          <a:xfrm>
            <a:off x="3318462" y="3515684"/>
            <a:ext cx="0" cy="372125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6ABCE00B-6330-FDF9-DF4F-97645E502D65}"/>
              </a:ext>
            </a:extLst>
          </p:cNvPr>
          <p:cNvCxnSpPr/>
          <p:nvPr/>
        </p:nvCxnSpPr>
        <p:spPr>
          <a:xfrm>
            <a:off x="2103564" y="3515684"/>
            <a:ext cx="0" cy="372125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CDD98450-855A-A4B0-E929-E219A892FC0B}"/>
              </a:ext>
            </a:extLst>
          </p:cNvPr>
          <p:cNvCxnSpPr/>
          <p:nvPr/>
        </p:nvCxnSpPr>
        <p:spPr>
          <a:xfrm>
            <a:off x="4546602" y="3507498"/>
            <a:ext cx="0" cy="372125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C08039B3-45DD-A564-9A9C-E5F2F121B3B2}"/>
              </a:ext>
            </a:extLst>
          </p:cNvPr>
          <p:cNvCxnSpPr/>
          <p:nvPr/>
        </p:nvCxnSpPr>
        <p:spPr>
          <a:xfrm>
            <a:off x="5824596" y="3500563"/>
            <a:ext cx="0" cy="372125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1F66C333-75B3-4122-8801-C1BAA6939EE7}"/>
              </a:ext>
            </a:extLst>
          </p:cNvPr>
          <p:cNvCxnSpPr/>
          <p:nvPr/>
        </p:nvCxnSpPr>
        <p:spPr>
          <a:xfrm>
            <a:off x="7228264" y="3490452"/>
            <a:ext cx="0" cy="372125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742EAFD5-26D9-6404-4B08-9C5428C48694}"/>
              </a:ext>
            </a:extLst>
          </p:cNvPr>
          <p:cNvCxnSpPr>
            <a:cxnSpLocks/>
          </p:cNvCxnSpPr>
          <p:nvPr/>
        </p:nvCxnSpPr>
        <p:spPr>
          <a:xfrm flipH="1">
            <a:off x="3615150" y="3490452"/>
            <a:ext cx="3613114" cy="10111"/>
          </a:xfrm>
          <a:prstGeom prst="lin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62"/>
          <p:cNvPicPr preferRelativeResize="0"/>
          <p:nvPr/>
        </p:nvPicPr>
        <p:blipFill rotWithShape="1">
          <a:blip r:embed="rId3">
            <a:alphaModFix/>
          </a:blip>
          <a:srcRect b="4021"/>
          <a:stretch/>
        </p:blipFill>
        <p:spPr>
          <a:xfrm>
            <a:off x="613154" y="256150"/>
            <a:ext cx="3328675" cy="479365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62"/>
          <p:cNvSpPr/>
          <p:nvPr/>
        </p:nvSpPr>
        <p:spPr>
          <a:xfrm>
            <a:off x="357452" y="3852241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993;p62"/>
          <p:cNvGrpSpPr/>
          <p:nvPr/>
        </p:nvGrpSpPr>
        <p:grpSpPr>
          <a:xfrm rot="-621150">
            <a:off x="30548" y="141257"/>
            <a:ext cx="1416692" cy="617605"/>
            <a:chOff x="4525161" y="2191722"/>
            <a:chExt cx="1416722" cy="617618"/>
          </a:xfrm>
        </p:grpSpPr>
        <p:sp>
          <p:nvSpPr>
            <p:cNvPr id="994" name="Google Shape;994;p62"/>
            <p:cNvSpPr/>
            <p:nvPr/>
          </p:nvSpPr>
          <p:spPr>
            <a:xfrm rot="-561">
              <a:off x="4525161" y="2191838"/>
              <a:ext cx="1416722" cy="617387"/>
            </a:xfrm>
            <a:custGeom>
              <a:avLst/>
              <a:gdLst/>
              <a:ahLst/>
              <a:cxnLst/>
              <a:rect l="l" t="t" r="r" b="b"/>
              <a:pathLst>
                <a:path w="92415" h="56628" extrusionOk="0">
                  <a:moveTo>
                    <a:pt x="0" y="1"/>
                  </a:moveTo>
                  <a:lnTo>
                    <a:pt x="0" y="56628"/>
                  </a:lnTo>
                  <a:lnTo>
                    <a:pt x="75282" y="56628"/>
                  </a:lnTo>
                  <a:lnTo>
                    <a:pt x="92414" y="28295"/>
                  </a:lnTo>
                  <a:lnTo>
                    <a:pt x="75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372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62"/>
            <p:cNvGrpSpPr/>
            <p:nvPr/>
          </p:nvGrpSpPr>
          <p:grpSpPr>
            <a:xfrm>
              <a:off x="5051386" y="2336675"/>
              <a:ext cx="364239" cy="327853"/>
              <a:chOff x="7235725" y="2402956"/>
              <a:chExt cx="368626" cy="331801"/>
            </a:xfrm>
          </p:grpSpPr>
          <p:sp>
            <p:nvSpPr>
              <p:cNvPr id="996" name="Google Shape;996;p62"/>
              <p:cNvSpPr/>
              <p:nvPr/>
            </p:nvSpPr>
            <p:spPr>
              <a:xfrm>
                <a:off x="7274821" y="2655663"/>
                <a:ext cx="290401" cy="24806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710" extrusionOk="0">
                    <a:moveTo>
                      <a:pt x="263" y="1"/>
                    </a:moveTo>
                    <a:cubicBezTo>
                      <a:pt x="1" y="1"/>
                      <a:pt x="1" y="406"/>
                      <a:pt x="263" y="406"/>
                    </a:cubicBezTo>
                    <a:cubicBezTo>
                      <a:pt x="453" y="406"/>
                      <a:pt x="644" y="453"/>
                      <a:pt x="834" y="549"/>
                    </a:cubicBezTo>
                    <a:cubicBezTo>
                      <a:pt x="1060" y="656"/>
                      <a:pt x="1310" y="709"/>
                      <a:pt x="1561" y="709"/>
                    </a:cubicBezTo>
                    <a:cubicBezTo>
                      <a:pt x="1811" y="709"/>
                      <a:pt x="2061" y="656"/>
                      <a:pt x="2287" y="549"/>
                    </a:cubicBezTo>
                    <a:cubicBezTo>
                      <a:pt x="2454" y="453"/>
                      <a:pt x="2644" y="406"/>
                      <a:pt x="2858" y="406"/>
                    </a:cubicBezTo>
                    <a:cubicBezTo>
                      <a:pt x="3049" y="406"/>
                      <a:pt x="3239" y="453"/>
                      <a:pt x="3406" y="549"/>
                    </a:cubicBezTo>
                    <a:cubicBezTo>
                      <a:pt x="3644" y="656"/>
                      <a:pt x="3894" y="709"/>
                      <a:pt x="4144" y="709"/>
                    </a:cubicBezTo>
                    <a:cubicBezTo>
                      <a:pt x="4394" y="709"/>
                      <a:pt x="4644" y="656"/>
                      <a:pt x="4883" y="549"/>
                    </a:cubicBezTo>
                    <a:cubicBezTo>
                      <a:pt x="5049" y="453"/>
                      <a:pt x="5240" y="406"/>
                      <a:pt x="5454" y="406"/>
                    </a:cubicBezTo>
                    <a:cubicBezTo>
                      <a:pt x="5645" y="406"/>
                      <a:pt x="5835" y="453"/>
                      <a:pt x="6002" y="549"/>
                    </a:cubicBezTo>
                    <a:cubicBezTo>
                      <a:pt x="6240" y="656"/>
                      <a:pt x="6490" y="709"/>
                      <a:pt x="6740" y="709"/>
                    </a:cubicBezTo>
                    <a:cubicBezTo>
                      <a:pt x="6990" y="709"/>
                      <a:pt x="7240" y="656"/>
                      <a:pt x="7478" y="549"/>
                    </a:cubicBezTo>
                    <a:cubicBezTo>
                      <a:pt x="7645" y="453"/>
                      <a:pt x="7836" y="406"/>
                      <a:pt x="8026" y="406"/>
                    </a:cubicBezTo>
                    <a:cubicBezTo>
                      <a:pt x="8312" y="406"/>
                      <a:pt x="8312" y="1"/>
                      <a:pt x="8026" y="1"/>
                    </a:cubicBezTo>
                    <a:cubicBezTo>
                      <a:pt x="7788" y="1"/>
                      <a:pt x="7526" y="49"/>
                      <a:pt x="7312" y="168"/>
                    </a:cubicBezTo>
                    <a:cubicBezTo>
                      <a:pt x="7133" y="251"/>
                      <a:pt x="6937" y="293"/>
                      <a:pt x="6740" y="293"/>
                    </a:cubicBezTo>
                    <a:cubicBezTo>
                      <a:pt x="6544" y="293"/>
                      <a:pt x="6347" y="251"/>
                      <a:pt x="6169" y="168"/>
                    </a:cubicBezTo>
                    <a:cubicBezTo>
                      <a:pt x="5942" y="60"/>
                      <a:pt x="5692" y="7"/>
                      <a:pt x="5442" y="7"/>
                    </a:cubicBezTo>
                    <a:cubicBezTo>
                      <a:pt x="5192" y="7"/>
                      <a:pt x="4942" y="60"/>
                      <a:pt x="4716" y="168"/>
                    </a:cubicBezTo>
                    <a:cubicBezTo>
                      <a:pt x="4549" y="239"/>
                      <a:pt x="4335" y="287"/>
                      <a:pt x="4144" y="287"/>
                    </a:cubicBezTo>
                    <a:cubicBezTo>
                      <a:pt x="3954" y="287"/>
                      <a:pt x="3763" y="239"/>
                      <a:pt x="3597" y="168"/>
                    </a:cubicBezTo>
                    <a:cubicBezTo>
                      <a:pt x="3359" y="60"/>
                      <a:pt x="3108" y="7"/>
                      <a:pt x="2858" y="7"/>
                    </a:cubicBezTo>
                    <a:cubicBezTo>
                      <a:pt x="2608" y="7"/>
                      <a:pt x="2358" y="60"/>
                      <a:pt x="2120" y="168"/>
                    </a:cubicBezTo>
                    <a:cubicBezTo>
                      <a:pt x="1942" y="251"/>
                      <a:pt x="1751" y="293"/>
                      <a:pt x="1561" y="293"/>
                    </a:cubicBezTo>
                    <a:cubicBezTo>
                      <a:pt x="1370" y="293"/>
                      <a:pt x="1179" y="251"/>
                      <a:pt x="1001" y="168"/>
                    </a:cubicBezTo>
                    <a:cubicBezTo>
                      <a:pt x="763" y="49"/>
                      <a:pt x="525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62"/>
              <p:cNvSpPr/>
              <p:nvPr/>
            </p:nvSpPr>
            <p:spPr>
              <a:xfrm>
                <a:off x="7235725" y="2402956"/>
                <a:ext cx="368626" cy="331801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9497" extrusionOk="0">
                    <a:moveTo>
                      <a:pt x="6430" y="1114"/>
                    </a:moveTo>
                    <a:lnTo>
                      <a:pt x="6430" y="1709"/>
                    </a:lnTo>
                    <a:lnTo>
                      <a:pt x="4144" y="1709"/>
                    </a:lnTo>
                    <a:lnTo>
                      <a:pt x="4144" y="1114"/>
                    </a:lnTo>
                    <a:close/>
                    <a:moveTo>
                      <a:pt x="6430" y="2138"/>
                    </a:moveTo>
                    <a:lnTo>
                      <a:pt x="6430" y="2590"/>
                    </a:lnTo>
                    <a:lnTo>
                      <a:pt x="4144" y="2590"/>
                    </a:lnTo>
                    <a:lnTo>
                      <a:pt x="4144" y="2138"/>
                    </a:lnTo>
                    <a:close/>
                    <a:moveTo>
                      <a:pt x="6430" y="2995"/>
                    </a:moveTo>
                    <a:lnTo>
                      <a:pt x="6430" y="3662"/>
                    </a:lnTo>
                    <a:lnTo>
                      <a:pt x="4144" y="3662"/>
                    </a:lnTo>
                    <a:lnTo>
                      <a:pt x="4144" y="2995"/>
                    </a:lnTo>
                    <a:close/>
                    <a:moveTo>
                      <a:pt x="6430" y="4090"/>
                    </a:moveTo>
                    <a:lnTo>
                      <a:pt x="6430" y="4567"/>
                    </a:lnTo>
                    <a:lnTo>
                      <a:pt x="4144" y="4567"/>
                    </a:lnTo>
                    <a:lnTo>
                      <a:pt x="4144" y="4090"/>
                    </a:lnTo>
                    <a:close/>
                    <a:moveTo>
                      <a:pt x="3520" y="443"/>
                    </a:moveTo>
                    <a:cubicBezTo>
                      <a:pt x="3639" y="443"/>
                      <a:pt x="3715" y="533"/>
                      <a:pt x="3715" y="661"/>
                    </a:cubicBezTo>
                    <a:lnTo>
                      <a:pt x="3715" y="5543"/>
                    </a:lnTo>
                    <a:lnTo>
                      <a:pt x="3311" y="5543"/>
                    </a:lnTo>
                    <a:lnTo>
                      <a:pt x="3311" y="661"/>
                    </a:lnTo>
                    <a:cubicBezTo>
                      <a:pt x="3311" y="542"/>
                      <a:pt x="3382" y="471"/>
                      <a:pt x="3477" y="447"/>
                    </a:cubicBezTo>
                    <a:cubicBezTo>
                      <a:pt x="3492" y="444"/>
                      <a:pt x="3506" y="443"/>
                      <a:pt x="3520" y="443"/>
                    </a:cubicBezTo>
                    <a:close/>
                    <a:moveTo>
                      <a:pt x="7045" y="443"/>
                    </a:moveTo>
                    <a:cubicBezTo>
                      <a:pt x="7163" y="443"/>
                      <a:pt x="7240" y="533"/>
                      <a:pt x="7240" y="661"/>
                    </a:cubicBezTo>
                    <a:lnTo>
                      <a:pt x="7240" y="5543"/>
                    </a:lnTo>
                    <a:lnTo>
                      <a:pt x="6835" y="5543"/>
                    </a:lnTo>
                    <a:lnTo>
                      <a:pt x="6835" y="661"/>
                    </a:lnTo>
                    <a:cubicBezTo>
                      <a:pt x="6835" y="542"/>
                      <a:pt x="6907" y="471"/>
                      <a:pt x="7002" y="447"/>
                    </a:cubicBezTo>
                    <a:cubicBezTo>
                      <a:pt x="7017" y="444"/>
                      <a:pt x="7031" y="443"/>
                      <a:pt x="7045" y="443"/>
                    </a:cubicBezTo>
                    <a:close/>
                    <a:moveTo>
                      <a:pt x="6430" y="4972"/>
                    </a:moveTo>
                    <a:lnTo>
                      <a:pt x="6430" y="5591"/>
                    </a:lnTo>
                    <a:cubicBezTo>
                      <a:pt x="6287" y="5615"/>
                      <a:pt x="6168" y="5662"/>
                      <a:pt x="6049" y="5686"/>
                    </a:cubicBezTo>
                    <a:cubicBezTo>
                      <a:pt x="5799" y="5781"/>
                      <a:pt x="5537" y="5829"/>
                      <a:pt x="5275" y="5829"/>
                    </a:cubicBezTo>
                    <a:cubicBezTo>
                      <a:pt x="5013" y="5829"/>
                      <a:pt x="4751" y="5781"/>
                      <a:pt x="4501" y="5686"/>
                    </a:cubicBezTo>
                    <a:cubicBezTo>
                      <a:pt x="4382" y="5662"/>
                      <a:pt x="4263" y="5615"/>
                      <a:pt x="4144" y="5591"/>
                    </a:cubicBezTo>
                    <a:lnTo>
                      <a:pt x="4144" y="4972"/>
                    </a:lnTo>
                    <a:close/>
                    <a:moveTo>
                      <a:pt x="2882" y="1114"/>
                    </a:moveTo>
                    <a:lnTo>
                      <a:pt x="2882" y="5638"/>
                    </a:lnTo>
                    <a:lnTo>
                      <a:pt x="2644" y="5710"/>
                    </a:lnTo>
                    <a:lnTo>
                      <a:pt x="2668" y="5710"/>
                    </a:lnTo>
                    <a:cubicBezTo>
                      <a:pt x="2418" y="5793"/>
                      <a:pt x="2156" y="5835"/>
                      <a:pt x="1894" y="5835"/>
                    </a:cubicBezTo>
                    <a:cubicBezTo>
                      <a:pt x="1632" y="5835"/>
                      <a:pt x="1370" y="5793"/>
                      <a:pt x="1120" y="5710"/>
                    </a:cubicBezTo>
                    <a:cubicBezTo>
                      <a:pt x="882" y="5615"/>
                      <a:pt x="643" y="5567"/>
                      <a:pt x="405" y="5543"/>
                    </a:cubicBezTo>
                    <a:lnTo>
                      <a:pt x="405" y="1114"/>
                    </a:lnTo>
                    <a:close/>
                    <a:moveTo>
                      <a:pt x="10122" y="1114"/>
                    </a:moveTo>
                    <a:lnTo>
                      <a:pt x="10122" y="5567"/>
                    </a:lnTo>
                    <a:cubicBezTo>
                      <a:pt x="9883" y="5567"/>
                      <a:pt x="9645" y="5615"/>
                      <a:pt x="9431" y="5710"/>
                    </a:cubicBezTo>
                    <a:cubicBezTo>
                      <a:pt x="9169" y="5805"/>
                      <a:pt x="8907" y="5829"/>
                      <a:pt x="8645" y="5829"/>
                    </a:cubicBezTo>
                    <a:cubicBezTo>
                      <a:pt x="8600" y="5833"/>
                      <a:pt x="8555" y="5835"/>
                      <a:pt x="8510" y="5835"/>
                    </a:cubicBezTo>
                    <a:cubicBezTo>
                      <a:pt x="8294" y="5835"/>
                      <a:pt x="8080" y="5789"/>
                      <a:pt x="7883" y="5710"/>
                    </a:cubicBezTo>
                    <a:lnTo>
                      <a:pt x="7669" y="5638"/>
                    </a:lnTo>
                    <a:lnTo>
                      <a:pt x="7669" y="1114"/>
                    </a:lnTo>
                    <a:close/>
                    <a:moveTo>
                      <a:pt x="7041" y="0"/>
                    </a:moveTo>
                    <a:cubicBezTo>
                      <a:pt x="6716" y="0"/>
                      <a:pt x="6395" y="221"/>
                      <a:pt x="6430" y="661"/>
                    </a:cubicBezTo>
                    <a:lnTo>
                      <a:pt x="6430" y="709"/>
                    </a:lnTo>
                    <a:lnTo>
                      <a:pt x="4144" y="709"/>
                    </a:lnTo>
                    <a:lnTo>
                      <a:pt x="4144" y="661"/>
                    </a:lnTo>
                    <a:cubicBezTo>
                      <a:pt x="4144" y="244"/>
                      <a:pt x="3829" y="36"/>
                      <a:pt x="3513" y="36"/>
                    </a:cubicBezTo>
                    <a:cubicBezTo>
                      <a:pt x="3197" y="36"/>
                      <a:pt x="2882" y="244"/>
                      <a:pt x="2882" y="661"/>
                    </a:cubicBezTo>
                    <a:lnTo>
                      <a:pt x="2882" y="733"/>
                    </a:lnTo>
                    <a:lnTo>
                      <a:pt x="48" y="733"/>
                    </a:lnTo>
                    <a:cubicBezTo>
                      <a:pt x="24" y="733"/>
                      <a:pt x="0" y="756"/>
                      <a:pt x="0" y="780"/>
                    </a:cubicBezTo>
                    <a:lnTo>
                      <a:pt x="0" y="9472"/>
                    </a:lnTo>
                    <a:cubicBezTo>
                      <a:pt x="0" y="9496"/>
                      <a:pt x="0" y="9496"/>
                      <a:pt x="24" y="9496"/>
                    </a:cubicBezTo>
                    <a:lnTo>
                      <a:pt x="4335" y="9496"/>
                    </a:lnTo>
                    <a:cubicBezTo>
                      <a:pt x="4430" y="9496"/>
                      <a:pt x="4525" y="9425"/>
                      <a:pt x="4549" y="9330"/>
                    </a:cubicBezTo>
                    <a:cubicBezTo>
                      <a:pt x="4573" y="9210"/>
                      <a:pt x="4478" y="9091"/>
                      <a:pt x="4335" y="9091"/>
                    </a:cubicBezTo>
                    <a:lnTo>
                      <a:pt x="405" y="9091"/>
                    </a:lnTo>
                    <a:lnTo>
                      <a:pt x="405" y="5996"/>
                    </a:lnTo>
                    <a:cubicBezTo>
                      <a:pt x="596" y="6019"/>
                      <a:pt x="786" y="6043"/>
                      <a:pt x="977" y="6115"/>
                    </a:cubicBezTo>
                    <a:cubicBezTo>
                      <a:pt x="1274" y="6222"/>
                      <a:pt x="1584" y="6275"/>
                      <a:pt x="1894" y="6275"/>
                    </a:cubicBezTo>
                    <a:cubicBezTo>
                      <a:pt x="2203" y="6275"/>
                      <a:pt x="2513" y="6222"/>
                      <a:pt x="2810" y="6115"/>
                    </a:cubicBezTo>
                    <a:cubicBezTo>
                      <a:pt x="3061" y="6031"/>
                      <a:pt x="3323" y="5990"/>
                      <a:pt x="3584" y="5990"/>
                    </a:cubicBezTo>
                    <a:cubicBezTo>
                      <a:pt x="3846" y="5990"/>
                      <a:pt x="4108" y="6031"/>
                      <a:pt x="4358" y="6115"/>
                    </a:cubicBezTo>
                    <a:cubicBezTo>
                      <a:pt x="4656" y="6222"/>
                      <a:pt x="4966" y="6275"/>
                      <a:pt x="5275" y="6275"/>
                    </a:cubicBezTo>
                    <a:cubicBezTo>
                      <a:pt x="5585" y="6275"/>
                      <a:pt x="5894" y="6222"/>
                      <a:pt x="6192" y="6115"/>
                    </a:cubicBezTo>
                    <a:cubicBezTo>
                      <a:pt x="6442" y="6031"/>
                      <a:pt x="6704" y="5990"/>
                      <a:pt x="6966" y="5990"/>
                    </a:cubicBezTo>
                    <a:cubicBezTo>
                      <a:pt x="7228" y="5990"/>
                      <a:pt x="7490" y="6031"/>
                      <a:pt x="7740" y="6115"/>
                    </a:cubicBezTo>
                    <a:cubicBezTo>
                      <a:pt x="8038" y="6222"/>
                      <a:pt x="8347" y="6275"/>
                      <a:pt x="8654" y="6275"/>
                    </a:cubicBezTo>
                    <a:cubicBezTo>
                      <a:pt x="8961" y="6275"/>
                      <a:pt x="9264" y="6222"/>
                      <a:pt x="9550" y="6115"/>
                    </a:cubicBezTo>
                    <a:cubicBezTo>
                      <a:pt x="9741" y="6043"/>
                      <a:pt x="9931" y="6019"/>
                      <a:pt x="10122" y="5996"/>
                    </a:cubicBezTo>
                    <a:lnTo>
                      <a:pt x="10122" y="9091"/>
                    </a:lnTo>
                    <a:lnTo>
                      <a:pt x="6192" y="9091"/>
                    </a:lnTo>
                    <a:cubicBezTo>
                      <a:pt x="6097" y="9091"/>
                      <a:pt x="6002" y="9163"/>
                      <a:pt x="5978" y="9258"/>
                    </a:cubicBezTo>
                    <a:cubicBezTo>
                      <a:pt x="5978" y="9401"/>
                      <a:pt x="6073" y="9496"/>
                      <a:pt x="6192" y="9496"/>
                    </a:cubicBezTo>
                    <a:lnTo>
                      <a:pt x="10336" y="9496"/>
                    </a:lnTo>
                    <a:cubicBezTo>
                      <a:pt x="10455" y="9496"/>
                      <a:pt x="10550" y="9401"/>
                      <a:pt x="10550" y="9306"/>
                    </a:cubicBezTo>
                    <a:lnTo>
                      <a:pt x="10550" y="1137"/>
                    </a:lnTo>
                    <a:cubicBezTo>
                      <a:pt x="10550" y="923"/>
                      <a:pt x="10360" y="733"/>
                      <a:pt x="10122" y="733"/>
                    </a:cubicBezTo>
                    <a:lnTo>
                      <a:pt x="10122" y="709"/>
                    </a:lnTo>
                    <a:lnTo>
                      <a:pt x="7669" y="709"/>
                    </a:lnTo>
                    <a:lnTo>
                      <a:pt x="7669" y="661"/>
                    </a:lnTo>
                    <a:cubicBezTo>
                      <a:pt x="7692" y="221"/>
                      <a:pt x="7365" y="0"/>
                      <a:pt x="70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62"/>
              <p:cNvSpPr/>
              <p:nvPr/>
            </p:nvSpPr>
            <p:spPr>
              <a:xfrm>
                <a:off x="7412931" y="2719740"/>
                <a:ext cx="14185" cy="1418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191" y="1"/>
                    </a:moveTo>
                    <a:cubicBezTo>
                      <a:pt x="72" y="1"/>
                      <a:pt x="1" y="96"/>
                      <a:pt x="1" y="191"/>
                    </a:cubicBezTo>
                    <a:cubicBezTo>
                      <a:pt x="1" y="310"/>
                      <a:pt x="72" y="405"/>
                      <a:pt x="191" y="405"/>
                    </a:cubicBezTo>
                    <a:cubicBezTo>
                      <a:pt x="310" y="405"/>
                      <a:pt x="406" y="310"/>
                      <a:pt x="406" y="191"/>
                    </a:cubicBezTo>
                    <a:cubicBezTo>
                      <a:pt x="406" y="96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9" name="Google Shape;999;p62"/>
            <p:cNvSpPr/>
            <p:nvPr/>
          </p:nvSpPr>
          <p:spPr>
            <a:xfrm>
              <a:off x="4557550" y="2214850"/>
              <a:ext cx="273300" cy="57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788;p54">
            <a:extLst>
              <a:ext uri="{FF2B5EF4-FFF2-40B4-BE49-F238E27FC236}">
                <a16:creationId xmlns:a16="http://schemas.microsoft.com/office/drawing/2014/main" id="{32A6E016-20A1-9945-BA07-E77493CD3A72}"/>
              </a:ext>
            </a:extLst>
          </p:cNvPr>
          <p:cNvSpPr txBox="1">
            <a:spLocks/>
          </p:cNvSpPr>
          <p:nvPr/>
        </p:nvSpPr>
        <p:spPr>
          <a:xfrm>
            <a:off x="4572000" y="202016"/>
            <a:ext cx="42975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6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es-PE" sz="3200" dirty="0"/>
              <a:t>DESARROLLO</a:t>
            </a:r>
            <a:endParaRPr lang="es-PE" sz="3200" dirty="0">
              <a:solidFill>
                <a:schemeClr val="accent3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A0C419-F61A-7DC1-62AA-18DA9E256480}"/>
              </a:ext>
            </a:extLst>
          </p:cNvPr>
          <p:cNvSpPr txBox="1"/>
          <p:nvPr/>
        </p:nvSpPr>
        <p:spPr>
          <a:xfrm>
            <a:off x="4070261" y="950508"/>
            <a:ext cx="4950734" cy="3887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En el </a:t>
            </a:r>
            <a:r>
              <a:rPr lang="es-MX" sz="12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header</a:t>
            </a: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 de todas las páginas se visualiza lo siguiente: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Un logo que tendrá un redireccionamiento a la página índex. 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Una barra menú con las siguientes secciones: Inicio Sobre Nosotros, Programas, Planes, Blog, Contáctenos.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En el </a:t>
            </a:r>
            <a:r>
              <a:rPr lang="es-MX" sz="12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body</a:t>
            </a: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 se visualizará lo siguiente: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Un slider de información o publicidad.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Imágenes de los programas de entrenamiento. 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Un video guía.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Últimas tres publicaciones del blog.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En el </a:t>
            </a:r>
            <a:r>
              <a:rPr lang="es-MX" sz="12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footer</a:t>
            </a: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 de todas las páginas se visualiza lo siguiente: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Columna 1: Nombre de la empresa, datos de contacto, audio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Columna 2: Enlaces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Columna 3: Sedes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Columna 4: Síguenos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Por último, el texto de </a:t>
            </a:r>
            <a:r>
              <a:rPr lang="es-MX" sz="12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copyrigth</a:t>
            </a:r>
            <a:r>
              <a:rPr lang="es-MX" sz="120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s-PE" sz="1200" dirty="0">
              <a:solidFill>
                <a:schemeClr val="bg2"/>
              </a:solidFill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s-PE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1"/>
          <p:cNvSpPr txBox="1">
            <a:spLocks noGrp="1"/>
          </p:cNvSpPr>
          <p:nvPr>
            <p:ph type="title"/>
          </p:nvPr>
        </p:nvSpPr>
        <p:spPr>
          <a:xfrm>
            <a:off x="2487867" y="572694"/>
            <a:ext cx="4381445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ENTREGA</a:t>
            </a:r>
            <a:endParaRPr dirty="0"/>
          </a:p>
        </p:txBody>
      </p:sp>
      <p:sp>
        <p:nvSpPr>
          <p:cNvPr id="667" name="Google Shape;667;p51"/>
          <p:cNvSpPr txBox="1"/>
          <p:nvPr/>
        </p:nvSpPr>
        <p:spPr>
          <a:xfrm>
            <a:off x="715435" y="1200895"/>
            <a:ext cx="7277098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14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Inicio:</a:t>
            </a:r>
            <a:r>
              <a:rPr lang="es-MX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estará conformado por un slider de información o publicidad, Imágenes de los programas de entrenamiento, un video guía y las últimas tres publicaciones del blog.</a:t>
            </a:r>
            <a:endParaRPr lang="es-PE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14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Sobre Nosotros:</a:t>
            </a:r>
            <a:r>
              <a:rPr lang="es-MX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tendrá como funcionamiento mostrar una breve información de la empresa.</a:t>
            </a:r>
            <a:endParaRPr lang="es-PE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14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Programas:</a:t>
            </a:r>
            <a:r>
              <a:rPr lang="es-MX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visualizará los programas de entrenamiento a brindar.</a:t>
            </a:r>
            <a:endParaRPr lang="es-PE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14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Planes:</a:t>
            </a:r>
            <a:r>
              <a:rPr lang="es-MX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visualizará las membresías brindadas.</a:t>
            </a:r>
            <a:endParaRPr lang="es-PE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14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Blog:</a:t>
            </a:r>
            <a:r>
              <a:rPr lang="es-MX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brindara una variedad de </a:t>
            </a:r>
            <a:r>
              <a:rPr lang="es-MX" sz="14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tips</a:t>
            </a:r>
            <a:r>
              <a:rPr lang="es-MX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nutrición para una vida fitness.</a:t>
            </a:r>
            <a:endParaRPr lang="es-PE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14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Contáctenos:</a:t>
            </a:r>
            <a:r>
              <a:rPr lang="es-MX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contara con un formulario.</a:t>
            </a:r>
            <a:endParaRPr lang="es-PE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14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Sede Lima Centro:</a:t>
            </a:r>
            <a:r>
              <a:rPr lang="es-MX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visualizará el mapa de cómo llegar, la dirección y el número telefónico.</a:t>
            </a:r>
            <a:endParaRPr lang="es-PE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14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Sede Independencia:</a:t>
            </a:r>
            <a:r>
              <a:rPr lang="es-MX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visualizará el mapa de cómo llegar, la dirección y el número telefónico.</a:t>
            </a:r>
            <a:endParaRPr lang="es-PE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s-MX" sz="14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Sede San Juan de Lurigancho:</a:t>
            </a:r>
            <a:r>
              <a:rPr lang="es-MX" sz="14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visualizará el mapa de cómo llegar, la dirección y el número telefónico.</a:t>
            </a:r>
            <a:endParaRPr lang="es-PE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71" name="Google Shape;671;p51"/>
          <p:cNvGrpSpPr/>
          <p:nvPr/>
        </p:nvGrpSpPr>
        <p:grpSpPr>
          <a:xfrm>
            <a:off x="170687" y="141229"/>
            <a:ext cx="1089495" cy="1054265"/>
            <a:chOff x="417931" y="30815"/>
            <a:chExt cx="1159037" cy="1121558"/>
          </a:xfrm>
        </p:grpSpPr>
        <p:sp>
          <p:nvSpPr>
            <p:cNvPr id="672" name="Google Shape;672;p51"/>
            <p:cNvSpPr/>
            <p:nvPr/>
          </p:nvSpPr>
          <p:spPr>
            <a:xfrm rot="-280138">
              <a:off x="458357" y="72976"/>
              <a:ext cx="1078186" cy="1037237"/>
            </a:xfrm>
            <a:custGeom>
              <a:avLst/>
              <a:gdLst/>
              <a:ahLst/>
              <a:cxnLst/>
              <a:rect l="l" t="t" r="r" b="b"/>
              <a:pathLst>
                <a:path w="25093" h="24140" extrusionOk="0">
                  <a:moveTo>
                    <a:pt x="12082" y="0"/>
                  </a:moveTo>
                  <a:cubicBezTo>
                    <a:pt x="10526" y="0"/>
                    <a:pt x="8956" y="303"/>
                    <a:pt x="7458" y="925"/>
                  </a:cubicBezTo>
                  <a:cubicBezTo>
                    <a:pt x="2940" y="2776"/>
                    <a:pt x="1" y="7185"/>
                    <a:pt x="1" y="12083"/>
                  </a:cubicBezTo>
                  <a:cubicBezTo>
                    <a:pt x="1" y="18724"/>
                    <a:pt x="5417" y="24139"/>
                    <a:pt x="12084" y="24139"/>
                  </a:cubicBezTo>
                  <a:cubicBezTo>
                    <a:pt x="16955" y="24139"/>
                    <a:pt x="21364" y="21200"/>
                    <a:pt x="23215" y="16682"/>
                  </a:cubicBezTo>
                  <a:cubicBezTo>
                    <a:pt x="25092" y="12192"/>
                    <a:pt x="24058" y="6994"/>
                    <a:pt x="20602" y="3538"/>
                  </a:cubicBezTo>
                  <a:cubicBezTo>
                    <a:pt x="18292" y="1228"/>
                    <a:pt x="15217" y="0"/>
                    <a:pt x="12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36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 rot="-280138">
              <a:off x="514528" y="129369"/>
              <a:ext cx="961228" cy="924877"/>
            </a:xfrm>
            <a:custGeom>
              <a:avLst/>
              <a:gdLst/>
              <a:ahLst/>
              <a:cxnLst/>
              <a:rect l="l" t="t" r="r" b="b"/>
              <a:pathLst>
                <a:path w="22371" h="21525" extrusionOk="0">
                  <a:moveTo>
                    <a:pt x="10749" y="0"/>
                  </a:moveTo>
                  <a:cubicBezTo>
                    <a:pt x="9366" y="0"/>
                    <a:pt x="7971" y="267"/>
                    <a:pt x="6640" y="815"/>
                  </a:cubicBezTo>
                  <a:cubicBezTo>
                    <a:pt x="2613" y="2475"/>
                    <a:pt x="0" y="6421"/>
                    <a:pt x="0" y="10775"/>
                  </a:cubicBezTo>
                  <a:cubicBezTo>
                    <a:pt x="0" y="16708"/>
                    <a:pt x="4817" y="21525"/>
                    <a:pt x="10777" y="21525"/>
                  </a:cubicBezTo>
                  <a:cubicBezTo>
                    <a:pt x="15104" y="21525"/>
                    <a:pt x="19050" y="18912"/>
                    <a:pt x="20710" y="14885"/>
                  </a:cubicBezTo>
                  <a:cubicBezTo>
                    <a:pt x="22370" y="10857"/>
                    <a:pt x="21445" y="6230"/>
                    <a:pt x="18370" y="3155"/>
                  </a:cubicBezTo>
                  <a:cubicBezTo>
                    <a:pt x="16310" y="1096"/>
                    <a:pt x="13555" y="0"/>
                    <a:pt x="10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4" name="Google Shape;674;p51"/>
            <p:cNvCxnSpPr/>
            <p:nvPr/>
          </p:nvCxnSpPr>
          <p:spPr>
            <a:xfrm rot="-280087">
              <a:off x="680461" y="300144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5" name="Google Shape;675;p51"/>
            <p:cNvSpPr/>
            <p:nvPr/>
          </p:nvSpPr>
          <p:spPr>
            <a:xfrm rot="-280126">
              <a:off x="594600" y="473928"/>
              <a:ext cx="745674" cy="23804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 dirty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GYM</a:t>
              </a:r>
            </a:p>
          </p:txBody>
        </p:sp>
        <p:cxnSp>
          <p:nvCxnSpPr>
            <p:cNvPr id="676" name="Google Shape;676;p51"/>
            <p:cNvCxnSpPr/>
            <p:nvPr/>
          </p:nvCxnSpPr>
          <p:spPr>
            <a:xfrm rot="-280087">
              <a:off x="728300" y="885754"/>
              <a:ext cx="552934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3760650" y="503550"/>
            <a:ext cx="162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1758300" y="1502250"/>
            <a:ext cx="56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1"/>
          </p:nvPr>
        </p:nvSpPr>
        <p:spPr>
          <a:xfrm>
            <a:off x="1758450" y="2288625"/>
            <a:ext cx="56274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s-ES" i="1" dirty="0">
                <a:solidFill>
                  <a:schemeClr val="tx2"/>
                </a:solidFill>
                <a:latin typeface="arial" panose="020B0604020202020204" pitchFamily="34" charset="0"/>
              </a:rPr>
              <a:t>El dolor es temporal, el orgullo para siempre.</a:t>
            </a:r>
            <a:r>
              <a:rPr lang="es-ES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”</a:t>
            </a:r>
            <a:endParaRPr i="1" dirty="0">
              <a:solidFill>
                <a:schemeClr val="tx2"/>
              </a:solidFill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3936958" y="547132"/>
            <a:ext cx="1270085" cy="7950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</a:t>
            </a:r>
            <a:r>
              <a:rPr lang="es-E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4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t="20519" b="48046"/>
          <a:stretch/>
        </p:blipFill>
        <p:spPr>
          <a:xfrm>
            <a:off x="0" y="3227275"/>
            <a:ext cx="9144000" cy="19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6638087" y="2940665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40"/>
          <p:cNvGrpSpPr/>
          <p:nvPr/>
        </p:nvGrpSpPr>
        <p:grpSpPr>
          <a:xfrm>
            <a:off x="7554075" y="386950"/>
            <a:ext cx="1589914" cy="296100"/>
            <a:chOff x="7554075" y="386950"/>
            <a:chExt cx="1589914" cy="296100"/>
          </a:xfrm>
        </p:grpSpPr>
        <p:cxnSp>
          <p:nvCxnSpPr>
            <p:cNvPr id="315" name="Google Shape;315;p40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" name="Google Shape;316;p40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2"/>
                  </a:solidFill>
                  <a:latin typeface="Work Sans"/>
                  <a:ea typeface="Work Sans"/>
                  <a:cs typeface="Work Sans"/>
                  <a:sym typeface="Work Sans"/>
                </a:rPr>
                <a:t>2022</a:t>
              </a:r>
              <a:endParaRPr sz="17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17" name="Google Shape;317;p40"/>
          <p:cNvGrpSpPr/>
          <p:nvPr/>
        </p:nvGrpSpPr>
        <p:grpSpPr>
          <a:xfrm>
            <a:off x="328800" y="2477300"/>
            <a:ext cx="995383" cy="1241946"/>
            <a:chOff x="7843288" y="161475"/>
            <a:chExt cx="995383" cy="1241946"/>
          </a:xfrm>
        </p:grpSpPr>
        <p:grpSp>
          <p:nvGrpSpPr>
            <p:cNvPr id="318" name="Google Shape;318;p40"/>
            <p:cNvGrpSpPr/>
            <p:nvPr/>
          </p:nvGrpSpPr>
          <p:grpSpPr>
            <a:xfrm>
              <a:off x="7843288" y="161475"/>
              <a:ext cx="995383" cy="1241946"/>
              <a:chOff x="8868225" y="2092875"/>
              <a:chExt cx="995383" cy="1241946"/>
            </a:xfrm>
          </p:grpSpPr>
          <p:sp>
            <p:nvSpPr>
              <p:cNvPr id="319" name="Google Shape;319;p40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0" name="Google Shape;320;p40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1" name="Google Shape;321;p40"/>
            <p:cNvGrpSpPr/>
            <p:nvPr/>
          </p:nvGrpSpPr>
          <p:grpSpPr>
            <a:xfrm>
              <a:off x="8069814" y="565851"/>
              <a:ext cx="542343" cy="433208"/>
              <a:chOff x="2393313" y="2428530"/>
              <a:chExt cx="351122" cy="280448"/>
            </a:xfrm>
          </p:grpSpPr>
          <p:sp>
            <p:nvSpPr>
              <p:cNvPr id="322" name="Google Shape;322;p40"/>
              <p:cNvSpPr/>
              <p:nvPr/>
            </p:nvSpPr>
            <p:spPr>
              <a:xfrm>
                <a:off x="2393313" y="2428530"/>
                <a:ext cx="351122" cy="280443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8027" extrusionOk="0">
                    <a:moveTo>
                      <a:pt x="2096" y="382"/>
                    </a:moveTo>
                    <a:lnTo>
                      <a:pt x="2096" y="858"/>
                    </a:lnTo>
                    <a:lnTo>
                      <a:pt x="1691" y="858"/>
                    </a:lnTo>
                    <a:lnTo>
                      <a:pt x="1691" y="382"/>
                    </a:lnTo>
                    <a:close/>
                    <a:moveTo>
                      <a:pt x="7597" y="382"/>
                    </a:moveTo>
                    <a:lnTo>
                      <a:pt x="7597" y="858"/>
                    </a:lnTo>
                    <a:lnTo>
                      <a:pt x="2477" y="858"/>
                    </a:lnTo>
                    <a:lnTo>
                      <a:pt x="2477" y="382"/>
                    </a:lnTo>
                    <a:close/>
                    <a:moveTo>
                      <a:pt x="8383" y="382"/>
                    </a:moveTo>
                    <a:lnTo>
                      <a:pt x="8383" y="858"/>
                    </a:lnTo>
                    <a:lnTo>
                      <a:pt x="7978" y="858"/>
                    </a:lnTo>
                    <a:lnTo>
                      <a:pt x="7978" y="382"/>
                    </a:lnTo>
                    <a:close/>
                    <a:moveTo>
                      <a:pt x="762" y="1"/>
                    </a:moveTo>
                    <a:cubicBezTo>
                      <a:pt x="500" y="1"/>
                      <a:pt x="500" y="382"/>
                      <a:pt x="762" y="382"/>
                    </a:cubicBezTo>
                    <a:lnTo>
                      <a:pt x="1286" y="382"/>
                    </a:lnTo>
                    <a:lnTo>
                      <a:pt x="1286" y="858"/>
                    </a:lnTo>
                    <a:lnTo>
                      <a:pt x="1167" y="858"/>
                    </a:lnTo>
                    <a:cubicBezTo>
                      <a:pt x="524" y="858"/>
                      <a:pt x="0" y="1358"/>
                      <a:pt x="0" y="2001"/>
                    </a:cubicBezTo>
                    <a:lnTo>
                      <a:pt x="0" y="6883"/>
                    </a:lnTo>
                    <a:cubicBezTo>
                      <a:pt x="0" y="7526"/>
                      <a:pt x="524" y="8026"/>
                      <a:pt x="1167" y="8026"/>
                    </a:cubicBezTo>
                    <a:lnTo>
                      <a:pt x="4144" y="8026"/>
                    </a:lnTo>
                    <a:cubicBezTo>
                      <a:pt x="4406" y="8026"/>
                      <a:pt x="4406" y="7645"/>
                      <a:pt x="4144" y="7645"/>
                    </a:cubicBezTo>
                    <a:lnTo>
                      <a:pt x="1167" y="7645"/>
                    </a:lnTo>
                    <a:cubicBezTo>
                      <a:pt x="738" y="7645"/>
                      <a:pt x="405" y="7288"/>
                      <a:pt x="405" y="6883"/>
                    </a:cubicBezTo>
                    <a:lnTo>
                      <a:pt x="405" y="2001"/>
                    </a:lnTo>
                    <a:cubicBezTo>
                      <a:pt x="405" y="1572"/>
                      <a:pt x="738" y="1239"/>
                      <a:pt x="1167" y="1239"/>
                    </a:cubicBezTo>
                    <a:lnTo>
                      <a:pt x="8907" y="1239"/>
                    </a:lnTo>
                    <a:cubicBezTo>
                      <a:pt x="9312" y="1239"/>
                      <a:pt x="9669" y="1572"/>
                      <a:pt x="9669" y="2001"/>
                    </a:cubicBezTo>
                    <a:lnTo>
                      <a:pt x="9669" y="6883"/>
                    </a:lnTo>
                    <a:cubicBezTo>
                      <a:pt x="9669" y="7312"/>
                      <a:pt x="9312" y="7645"/>
                      <a:pt x="8907" y="7645"/>
                    </a:cubicBezTo>
                    <a:lnTo>
                      <a:pt x="5930" y="7645"/>
                    </a:lnTo>
                    <a:cubicBezTo>
                      <a:pt x="5668" y="7645"/>
                      <a:pt x="5668" y="8026"/>
                      <a:pt x="5930" y="8026"/>
                    </a:cubicBezTo>
                    <a:lnTo>
                      <a:pt x="8907" y="8026"/>
                    </a:lnTo>
                    <a:cubicBezTo>
                      <a:pt x="9550" y="8026"/>
                      <a:pt x="10050" y="7526"/>
                      <a:pt x="10050" y="6883"/>
                    </a:cubicBezTo>
                    <a:lnTo>
                      <a:pt x="10050" y="2001"/>
                    </a:lnTo>
                    <a:cubicBezTo>
                      <a:pt x="10050" y="1358"/>
                      <a:pt x="9550" y="858"/>
                      <a:pt x="8907" y="858"/>
                    </a:cubicBezTo>
                    <a:lnTo>
                      <a:pt x="8764" y="858"/>
                    </a:lnTo>
                    <a:lnTo>
                      <a:pt x="8764" y="382"/>
                    </a:lnTo>
                    <a:lnTo>
                      <a:pt x="9383" y="382"/>
                    </a:lnTo>
                    <a:cubicBezTo>
                      <a:pt x="9645" y="382"/>
                      <a:pt x="9645" y="1"/>
                      <a:pt x="93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0"/>
              <p:cNvSpPr/>
              <p:nvPr/>
            </p:nvSpPr>
            <p:spPr>
              <a:xfrm>
                <a:off x="2592984" y="2495926"/>
                <a:ext cx="70993" cy="66591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906" extrusionOk="0">
                    <a:moveTo>
                      <a:pt x="1477" y="1"/>
                    </a:moveTo>
                    <a:cubicBezTo>
                      <a:pt x="1358" y="1"/>
                      <a:pt x="1263" y="72"/>
                      <a:pt x="1239" y="167"/>
                    </a:cubicBezTo>
                    <a:lnTo>
                      <a:pt x="977" y="1096"/>
                    </a:lnTo>
                    <a:lnTo>
                      <a:pt x="715" y="167"/>
                    </a:lnTo>
                    <a:cubicBezTo>
                      <a:pt x="681" y="66"/>
                      <a:pt x="589" y="18"/>
                      <a:pt x="496" y="18"/>
                    </a:cubicBezTo>
                    <a:cubicBezTo>
                      <a:pt x="392" y="18"/>
                      <a:pt x="288" y="78"/>
                      <a:pt x="263" y="191"/>
                    </a:cubicBezTo>
                    <a:lnTo>
                      <a:pt x="1" y="1668"/>
                    </a:lnTo>
                    <a:cubicBezTo>
                      <a:pt x="1" y="1787"/>
                      <a:pt x="72" y="1882"/>
                      <a:pt x="167" y="1906"/>
                    </a:cubicBezTo>
                    <a:cubicBezTo>
                      <a:pt x="286" y="1906"/>
                      <a:pt x="382" y="1834"/>
                      <a:pt x="405" y="1739"/>
                    </a:cubicBezTo>
                    <a:lnTo>
                      <a:pt x="548" y="929"/>
                    </a:lnTo>
                    <a:lnTo>
                      <a:pt x="786" y="1739"/>
                    </a:lnTo>
                    <a:cubicBezTo>
                      <a:pt x="810" y="1834"/>
                      <a:pt x="906" y="1906"/>
                      <a:pt x="1001" y="1906"/>
                    </a:cubicBezTo>
                    <a:cubicBezTo>
                      <a:pt x="1096" y="1906"/>
                      <a:pt x="1191" y="1834"/>
                      <a:pt x="1215" y="1739"/>
                    </a:cubicBezTo>
                    <a:lnTo>
                      <a:pt x="1453" y="929"/>
                    </a:lnTo>
                    <a:lnTo>
                      <a:pt x="1596" y="1739"/>
                    </a:lnTo>
                    <a:cubicBezTo>
                      <a:pt x="1616" y="1850"/>
                      <a:pt x="1705" y="1901"/>
                      <a:pt x="1794" y="1901"/>
                    </a:cubicBezTo>
                    <a:cubicBezTo>
                      <a:pt x="1914" y="1901"/>
                      <a:pt x="2032" y="1808"/>
                      <a:pt x="1977" y="1644"/>
                    </a:cubicBezTo>
                    <a:lnTo>
                      <a:pt x="1691" y="191"/>
                    </a:lnTo>
                    <a:cubicBezTo>
                      <a:pt x="1668" y="96"/>
                      <a:pt x="1572" y="1"/>
                      <a:pt x="1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0"/>
              <p:cNvSpPr/>
              <p:nvPr/>
            </p:nvSpPr>
            <p:spPr>
              <a:xfrm>
                <a:off x="2468186" y="2496101"/>
                <a:ext cx="69910" cy="66416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901" extrusionOk="0">
                    <a:moveTo>
                      <a:pt x="1109" y="1"/>
                    </a:moveTo>
                    <a:cubicBezTo>
                      <a:pt x="705" y="1"/>
                      <a:pt x="323" y="258"/>
                      <a:pt x="191" y="686"/>
                    </a:cubicBezTo>
                    <a:cubicBezTo>
                      <a:pt x="0" y="1282"/>
                      <a:pt x="477" y="1901"/>
                      <a:pt x="1096" y="1901"/>
                    </a:cubicBezTo>
                    <a:cubicBezTo>
                      <a:pt x="1620" y="1901"/>
                      <a:pt x="2001" y="1472"/>
                      <a:pt x="1953" y="948"/>
                    </a:cubicBezTo>
                    <a:cubicBezTo>
                      <a:pt x="1953" y="853"/>
                      <a:pt x="1858" y="758"/>
                      <a:pt x="1763" y="758"/>
                    </a:cubicBezTo>
                    <a:lnTo>
                      <a:pt x="1310" y="758"/>
                    </a:lnTo>
                    <a:cubicBezTo>
                      <a:pt x="1048" y="758"/>
                      <a:pt x="1048" y="1162"/>
                      <a:pt x="1310" y="1162"/>
                    </a:cubicBezTo>
                    <a:lnTo>
                      <a:pt x="1525" y="1162"/>
                    </a:lnTo>
                    <a:cubicBezTo>
                      <a:pt x="1501" y="1353"/>
                      <a:pt x="1310" y="1520"/>
                      <a:pt x="1096" y="1520"/>
                    </a:cubicBezTo>
                    <a:cubicBezTo>
                      <a:pt x="358" y="1520"/>
                      <a:pt x="358" y="400"/>
                      <a:pt x="1096" y="400"/>
                    </a:cubicBezTo>
                    <a:lnTo>
                      <a:pt x="1120" y="400"/>
                    </a:lnTo>
                    <a:cubicBezTo>
                      <a:pt x="1215" y="400"/>
                      <a:pt x="1334" y="424"/>
                      <a:pt x="1429" y="496"/>
                    </a:cubicBezTo>
                    <a:cubicBezTo>
                      <a:pt x="1466" y="520"/>
                      <a:pt x="1502" y="531"/>
                      <a:pt x="1537" y="531"/>
                    </a:cubicBezTo>
                    <a:cubicBezTo>
                      <a:pt x="1704" y="531"/>
                      <a:pt x="1821" y="281"/>
                      <a:pt x="1644" y="162"/>
                    </a:cubicBezTo>
                    <a:cubicBezTo>
                      <a:pt x="1475" y="52"/>
                      <a:pt x="1290" y="1"/>
                      <a:pt x="1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0"/>
              <p:cNvSpPr/>
              <p:nvPr/>
            </p:nvSpPr>
            <p:spPr>
              <a:xfrm>
                <a:off x="2540577" y="2496136"/>
                <a:ext cx="50974" cy="6638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900" extrusionOk="0">
                    <a:moveTo>
                      <a:pt x="239" y="1"/>
                    </a:moveTo>
                    <a:cubicBezTo>
                      <a:pt x="198" y="1"/>
                      <a:pt x="157" y="14"/>
                      <a:pt x="119" y="42"/>
                    </a:cubicBezTo>
                    <a:cubicBezTo>
                      <a:pt x="24" y="90"/>
                      <a:pt x="0" y="209"/>
                      <a:pt x="72" y="304"/>
                    </a:cubicBezTo>
                    <a:lnTo>
                      <a:pt x="524" y="995"/>
                    </a:lnTo>
                    <a:lnTo>
                      <a:pt x="524" y="1709"/>
                    </a:lnTo>
                    <a:cubicBezTo>
                      <a:pt x="500" y="1804"/>
                      <a:pt x="596" y="1900"/>
                      <a:pt x="715" y="1900"/>
                    </a:cubicBezTo>
                    <a:cubicBezTo>
                      <a:pt x="810" y="1900"/>
                      <a:pt x="905" y="1804"/>
                      <a:pt x="905" y="1685"/>
                    </a:cubicBezTo>
                    <a:lnTo>
                      <a:pt x="905" y="995"/>
                    </a:lnTo>
                    <a:lnTo>
                      <a:pt x="1358" y="304"/>
                    </a:lnTo>
                    <a:cubicBezTo>
                      <a:pt x="1459" y="153"/>
                      <a:pt x="1322" y="1"/>
                      <a:pt x="1182" y="1"/>
                    </a:cubicBezTo>
                    <a:cubicBezTo>
                      <a:pt x="1124" y="1"/>
                      <a:pt x="1066" y="27"/>
                      <a:pt x="1024" y="90"/>
                    </a:cubicBezTo>
                    <a:lnTo>
                      <a:pt x="715" y="566"/>
                    </a:lnTo>
                    <a:lnTo>
                      <a:pt x="405" y="90"/>
                    </a:lnTo>
                    <a:cubicBezTo>
                      <a:pt x="362" y="32"/>
                      <a:pt x="301" y="1"/>
                      <a:pt x="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2466509" y="2580791"/>
                <a:ext cx="204734" cy="90733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2597" extrusionOk="0">
                    <a:moveTo>
                      <a:pt x="3644" y="1025"/>
                    </a:moveTo>
                    <a:lnTo>
                      <a:pt x="3644" y="1549"/>
                    </a:lnTo>
                    <a:lnTo>
                      <a:pt x="2216" y="1549"/>
                    </a:lnTo>
                    <a:lnTo>
                      <a:pt x="2216" y="1025"/>
                    </a:lnTo>
                    <a:close/>
                    <a:moveTo>
                      <a:pt x="906" y="691"/>
                    </a:moveTo>
                    <a:lnTo>
                      <a:pt x="906" y="1882"/>
                    </a:lnTo>
                    <a:lnTo>
                      <a:pt x="406" y="1882"/>
                    </a:lnTo>
                    <a:lnTo>
                      <a:pt x="406" y="691"/>
                    </a:lnTo>
                    <a:close/>
                    <a:moveTo>
                      <a:pt x="5478" y="691"/>
                    </a:moveTo>
                    <a:lnTo>
                      <a:pt x="5478" y="1882"/>
                    </a:lnTo>
                    <a:lnTo>
                      <a:pt x="4954" y="1882"/>
                    </a:lnTo>
                    <a:lnTo>
                      <a:pt x="4954" y="691"/>
                    </a:lnTo>
                    <a:close/>
                    <a:moveTo>
                      <a:pt x="1834" y="382"/>
                    </a:moveTo>
                    <a:lnTo>
                      <a:pt x="1834" y="2192"/>
                    </a:lnTo>
                    <a:lnTo>
                      <a:pt x="1311" y="2192"/>
                    </a:lnTo>
                    <a:lnTo>
                      <a:pt x="1311" y="382"/>
                    </a:lnTo>
                    <a:close/>
                    <a:moveTo>
                      <a:pt x="4573" y="382"/>
                    </a:moveTo>
                    <a:lnTo>
                      <a:pt x="4573" y="2215"/>
                    </a:lnTo>
                    <a:lnTo>
                      <a:pt x="4049" y="2215"/>
                    </a:lnTo>
                    <a:lnTo>
                      <a:pt x="4049" y="382"/>
                    </a:lnTo>
                    <a:close/>
                    <a:moveTo>
                      <a:pt x="1191" y="1"/>
                    </a:moveTo>
                    <a:cubicBezTo>
                      <a:pt x="1049" y="1"/>
                      <a:pt x="906" y="143"/>
                      <a:pt x="906" y="310"/>
                    </a:cubicBezTo>
                    <a:lnTo>
                      <a:pt x="906" y="334"/>
                    </a:lnTo>
                    <a:lnTo>
                      <a:pt x="310" y="334"/>
                    </a:lnTo>
                    <a:cubicBezTo>
                      <a:pt x="144" y="334"/>
                      <a:pt x="1" y="453"/>
                      <a:pt x="1" y="620"/>
                    </a:cubicBezTo>
                    <a:lnTo>
                      <a:pt x="1" y="1977"/>
                    </a:lnTo>
                    <a:cubicBezTo>
                      <a:pt x="1" y="2144"/>
                      <a:pt x="144" y="2263"/>
                      <a:pt x="310" y="2263"/>
                    </a:cubicBezTo>
                    <a:lnTo>
                      <a:pt x="906" y="2263"/>
                    </a:lnTo>
                    <a:lnTo>
                      <a:pt x="906" y="2287"/>
                    </a:lnTo>
                    <a:cubicBezTo>
                      <a:pt x="906" y="2453"/>
                      <a:pt x="1049" y="2596"/>
                      <a:pt x="1191" y="2596"/>
                    </a:cubicBezTo>
                    <a:lnTo>
                      <a:pt x="1930" y="2596"/>
                    </a:lnTo>
                    <a:cubicBezTo>
                      <a:pt x="2096" y="2596"/>
                      <a:pt x="2216" y="2453"/>
                      <a:pt x="2216" y="2287"/>
                    </a:cubicBezTo>
                    <a:lnTo>
                      <a:pt x="2216" y="1930"/>
                    </a:lnTo>
                    <a:lnTo>
                      <a:pt x="3644" y="1930"/>
                    </a:lnTo>
                    <a:lnTo>
                      <a:pt x="3644" y="2287"/>
                    </a:lnTo>
                    <a:cubicBezTo>
                      <a:pt x="3644" y="2453"/>
                      <a:pt x="3787" y="2596"/>
                      <a:pt x="3954" y="2596"/>
                    </a:cubicBezTo>
                    <a:lnTo>
                      <a:pt x="4668" y="2596"/>
                    </a:lnTo>
                    <a:cubicBezTo>
                      <a:pt x="4835" y="2596"/>
                      <a:pt x="4954" y="2453"/>
                      <a:pt x="4954" y="2311"/>
                    </a:cubicBezTo>
                    <a:lnTo>
                      <a:pt x="4954" y="2287"/>
                    </a:lnTo>
                    <a:lnTo>
                      <a:pt x="5550" y="2287"/>
                    </a:lnTo>
                    <a:cubicBezTo>
                      <a:pt x="5716" y="2287"/>
                      <a:pt x="5859" y="2144"/>
                      <a:pt x="5859" y="1977"/>
                    </a:cubicBezTo>
                    <a:lnTo>
                      <a:pt x="5859" y="620"/>
                    </a:lnTo>
                    <a:cubicBezTo>
                      <a:pt x="5859" y="453"/>
                      <a:pt x="5716" y="334"/>
                      <a:pt x="5550" y="334"/>
                    </a:cubicBezTo>
                    <a:lnTo>
                      <a:pt x="4954" y="334"/>
                    </a:lnTo>
                    <a:lnTo>
                      <a:pt x="4954" y="310"/>
                    </a:lnTo>
                    <a:cubicBezTo>
                      <a:pt x="4954" y="143"/>
                      <a:pt x="4835" y="1"/>
                      <a:pt x="4668" y="1"/>
                    </a:cubicBezTo>
                    <a:lnTo>
                      <a:pt x="3954" y="1"/>
                    </a:lnTo>
                    <a:cubicBezTo>
                      <a:pt x="3787" y="1"/>
                      <a:pt x="3644" y="143"/>
                      <a:pt x="3644" y="310"/>
                    </a:cubicBezTo>
                    <a:lnTo>
                      <a:pt x="3644" y="667"/>
                    </a:lnTo>
                    <a:lnTo>
                      <a:pt x="2216" y="667"/>
                    </a:lnTo>
                    <a:lnTo>
                      <a:pt x="2216" y="310"/>
                    </a:lnTo>
                    <a:cubicBezTo>
                      <a:pt x="2216" y="143"/>
                      <a:pt x="2096" y="1"/>
                      <a:pt x="1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2562204" y="2695598"/>
                <a:ext cx="14185" cy="13381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3" extrusionOk="0">
                    <a:moveTo>
                      <a:pt x="191" y="1"/>
                    </a:moveTo>
                    <a:cubicBezTo>
                      <a:pt x="96" y="1"/>
                      <a:pt x="0" y="96"/>
                      <a:pt x="0" y="192"/>
                    </a:cubicBezTo>
                    <a:cubicBezTo>
                      <a:pt x="0" y="311"/>
                      <a:pt x="96" y="382"/>
                      <a:pt x="191" y="382"/>
                    </a:cubicBezTo>
                    <a:cubicBezTo>
                      <a:pt x="310" y="382"/>
                      <a:pt x="405" y="311"/>
                      <a:pt x="405" y="192"/>
                    </a:cubicBezTo>
                    <a:cubicBezTo>
                      <a:pt x="405" y="96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88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7"/>
          <p:cNvSpPr txBox="1">
            <a:spLocks noGrp="1"/>
          </p:cNvSpPr>
          <p:nvPr>
            <p:ph type="title"/>
          </p:nvPr>
        </p:nvSpPr>
        <p:spPr>
          <a:xfrm>
            <a:off x="5736209" y="1036904"/>
            <a:ext cx="3141300" cy="22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1" dirty="0">
                <a:solidFill>
                  <a:schemeClr val="bg2"/>
                </a:solidFill>
                <a:effectLst/>
                <a:latin typeface="Verdana" panose="020B0604030504040204" pitchFamily="34" charset="0"/>
              </a:rPr>
              <a:t>“Lo que cuenta no es el número de horas que entrenas, sino la energía que pones en esas horas.”</a:t>
            </a:r>
            <a:br>
              <a:rPr lang="es-ES" sz="2000" b="0" i="1" dirty="0">
                <a:solidFill>
                  <a:schemeClr val="bg2"/>
                </a:solidFill>
                <a:effectLst/>
                <a:latin typeface="Verdana" panose="020B0604030504040204" pitchFamily="34" charset="0"/>
              </a:rPr>
            </a:br>
            <a:r>
              <a:rPr lang="es-ES" sz="2000" b="0" i="1" dirty="0">
                <a:solidFill>
                  <a:schemeClr val="bg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" dirty="0">
                <a:solidFill>
                  <a:schemeClr val="accent3"/>
                </a:solidFill>
              </a:rPr>
              <a:t>SAYAGYM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6"/>
          <p:cNvSpPr txBox="1">
            <a:spLocks noGrp="1"/>
          </p:cNvSpPr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grpSp>
        <p:nvGrpSpPr>
          <p:cNvPr id="825" name="Google Shape;825;p56"/>
          <p:cNvGrpSpPr/>
          <p:nvPr/>
        </p:nvGrpSpPr>
        <p:grpSpPr>
          <a:xfrm>
            <a:off x="6885860" y="2023077"/>
            <a:ext cx="464696" cy="480116"/>
            <a:chOff x="-62148000" y="1930075"/>
            <a:chExt cx="309550" cy="319800"/>
          </a:xfrm>
        </p:grpSpPr>
        <p:sp>
          <p:nvSpPr>
            <p:cNvPr id="826" name="Google Shape;826;p56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56"/>
          <p:cNvGrpSpPr/>
          <p:nvPr/>
        </p:nvGrpSpPr>
        <p:grpSpPr>
          <a:xfrm>
            <a:off x="1765256" y="1982045"/>
            <a:ext cx="521099" cy="521147"/>
            <a:chOff x="1487200" y="4993750"/>
            <a:chExt cx="483125" cy="483125"/>
          </a:xfrm>
        </p:grpSpPr>
        <p:sp>
          <p:nvSpPr>
            <p:cNvPr id="829" name="Google Shape;829;p56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31" name="Google Shape;831;p56"/>
          <p:cNvSpPr/>
          <p:nvPr/>
        </p:nvSpPr>
        <p:spPr>
          <a:xfrm>
            <a:off x="4311452" y="2023078"/>
            <a:ext cx="521107" cy="480115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56"/>
          <p:cNvGrpSpPr/>
          <p:nvPr/>
        </p:nvGrpSpPr>
        <p:grpSpPr>
          <a:xfrm rot="-1039129">
            <a:off x="253207" y="511001"/>
            <a:ext cx="1512129" cy="713530"/>
            <a:chOff x="1269947" y="270533"/>
            <a:chExt cx="1512070" cy="713502"/>
          </a:xfrm>
        </p:grpSpPr>
        <p:grpSp>
          <p:nvGrpSpPr>
            <p:cNvPr id="833" name="Google Shape;833;p56"/>
            <p:cNvGrpSpPr/>
            <p:nvPr/>
          </p:nvGrpSpPr>
          <p:grpSpPr>
            <a:xfrm>
              <a:off x="1269947" y="270533"/>
              <a:ext cx="1512070" cy="713502"/>
              <a:chOff x="7876950" y="3343763"/>
              <a:chExt cx="1511919" cy="713431"/>
            </a:xfrm>
          </p:grpSpPr>
          <p:sp>
            <p:nvSpPr>
              <p:cNvPr id="834" name="Google Shape;834;p56"/>
              <p:cNvSpPr/>
              <p:nvPr/>
            </p:nvSpPr>
            <p:spPr>
              <a:xfrm>
                <a:off x="7876950" y="3343763"/>
                <a:ext cx="1511919" cy="713431"/>
              </a:xfrm>
              <a:custGeom>
                <a:avLst/>
                <a:gdLst/>
                <a:ahLst/>
                <a:cxnLst/>
                <a:rect l="l" t="t" r="r" b="b"/>
                <a:pathLst>
                  <a:path w="70053" h="33056" extrusionOk="0">
                    <a:moveTo>
                      <a:pt x="35046" y="1"/>
                    </a:moveTo>
                    <a:cubicBezTo>
                      <a:pt x="16430" y="1"/>
                      <a:pt x="1093" y="14479"/>
                      <a:pt x="0" y="33056"/>
                    </a:cubicBezTo>
                    <a:lnTo>
                      <a:pt x="70052" y="33056"/>
                    </a:lnTo>
                    <a:cubicBezTo>
                      <a:pt x="68960" y="14479"/>
                      <a:pt x="53622" y="1"/>
                      <a:pt x="350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36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35" name="Google Shape;835;p56"/>
              <p:cNvCxnSpPr/>
              <p:nvPr/>
            </p:nvCxnSpPr>
            <p:spPr>
              <a:xfrm>
                <a:off x="8019413" y="3970175"/>
                <a:ext cx="1227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36" name="Google Shape;836;p56"/>
            <p:cNvSpPr/>
            <p:nvPr/>
          </p:nvSpPr>
          <p:spPr>
            <a:xfrm>
              <a:off x="1793225" y="523845"/>
              <a:ext cx="465503" cy="20686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FIT</a:t>
              </a:r>
            </a:p>
          </p:txBody>
        </p:sp>
      </p:grpSp>
      <p:sp>
        <p:nvSpPr>
          <p:cNvPr id="15" name="Google Shape;667;p51">
            <a:extLst>
              <a:ext uri="{FF2B5EF4-FFF2-40B4-BE49-F238E27FC236}">
                <a16:creationId xmlns:a16="http://schemas.microsoft.com/office/drawing/2014/main" id="{930A4986-C707-84D4-0ABA-71176CB34060}"/>
              </a:ext>
            </a:extLst>
          </p:cNvPr>
          <p:cNvSpPr txBox="1"/>
          <p:nvPr/>
        </p:nvSpPr>
        <p:spPr>
          <a:xfrm>
            <a:off x="1009264" y="2877295"/>
            <a:ext cx="7594991" cy="2509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ctr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Mayor publicidad en el internet.</a:t>
            </a:r>
          </a:p>
          <a:p>
            <a:pPr marL="342900" lvl="0" indent="-342900" algn="ctr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20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Mayor aumento de público en las sedes a través del portal web.</a:t>
            </a:r>
          </a:p>
          <a:p>
            <a:pPr marL="342900" lvl="0" indent="-342900" algn="ctr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Incremento de la rentabilidad a través de las ventas de membresías.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endParaRPr lang="es-PE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FUENTES</a:t>
            </a:r>
            <a:endParaRPr dirty="0"/>
          </a:p>
        </p:txBody>
      </p:sp>
      <p:sp>
        <p:nvSpPr>
          <p:cNvPr id="1357" name="Google Shape;1357;p66"/>
          <p:cNvSpPr txBox="1">
            <a:spLocks noGrp="1"/>
          </p:cNvSpPr>
          <p:nvPr>
            <p:ph type="body" idx="1"/>
          </p:nvPr>
        </p:nvSpPr>
        <p:spPr>
          <a:xfrm>
            <a:off x="628650" y="1407500"/>
            <a:ext cx="6904950" cy="348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https://www.bbc.com/mundo/noticias/2015/11/151125_finde_deporte_consejos_primer_dia_gimnasio_ac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https://www.menshealth.com/es/nutricion-dietetica/g33998897/cenas-ligeras-despues-gimnasio/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https://elcomercio.pe/deporte-total/running/guia-runner/running-verano-plan-hidratacion-despues-correr-noticia-599465-noticia/#:~:text=Durante%20el%20ejercicio&amp;text=La%20manera%20m%C3%A1s%20sencilla%20de,cada%2015%20o%2020%20minutos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dirty="0"/>
          </a:p>
        </p:txBody>
      </p:sp>
      <p:grpSp>
        <p:nvGrpSpPr>
          <p:cNvPr id="1358" name="Google Shape;1358;p66"/>
          <p:cNvGrpSpPr/>
          <p:nvPr/>
        </p:nvGrpSpPr>
        <p:grpSpPr>
          <a:xfrm>
            <a:off x="7352600" y="2979425"/>
            <a:ext cx="995383" cy="1241946"/>
            <a:chOff x="7352600" y="2979425"/>
            <a:chExt cx="995383" cy="1241946"/>
          </a:xfrm>
        </p:grpSpPr>
        <p:grpSp>
          <p:nvGrpSpPr>
            <p:cNvPr id="1359" name="Google Shape;1359;p66"/>
            <p:cNvGrpSpPr/>
            <p:nvPr/>
          </p:nvGrpSpPr>
          <p:grpSpPr>
            <a:xfrm>
              <a:off x="7352600" y="2979425"/>
              <a:ext cx="995383" cy="1241946"/>
              <a:chOff x="8868225" y="2092875"/>
              <a:chExt cx="995383" cy="1241946"/>
            </a:xfrm>
          </p:grpSpPr>
          <p:sp>
            <p:nvSpPr>
              <p:cNvPr id="1360" name="Google Shape;1360;p66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61" name="Google Shape;1361;p66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62" name="Google Shape;1362;p66"/>
            <p:cNvGrpSpPr/>
            <p:nvPr/>
          </p:nvGrpSpPr>
          <p:grpSpPr>
            <a:xfrm>
              <a:off x="7626150" y="3356584"/>
              <a:ext cx="448267" cy="487631"/>
              <a:chOff x="5618269" y="2365781"/>
              <a:chExt cx="373587" cy="406393"/>
            </a:xfrm>
          </p:grpSpPr>
          <p:sp>
            <p:nvSpPr>
              <p:cNvPr id="1363" name="Google Shape;1363;p66"/>
              <p:cNvSpPr/>
              <p:nvPr/>
            </p:nvSpPr>
            <p:spPr>
              <a:xfrm>
                <a:off x="5618269" y="2365781"/>
                <a:ext cx="373587" cy="406393"/>
              </a:xfrm>
              <a:custGeom>
                <a:avLst/>
                <a:gdLst/>
                <a:ahLst/>
                <a:cxnLst/>
                <a:rect l="l" t="t" r="r" b="b"/>
                <a:pathLst>
                  <a:path w="10693" h="11632" extrusionOk="0">
                    <a:moveTo>
                      <a:pt x="3530" y="454"/>
                    </a:moveTo>
                    <a:cubicBezTo>
                      <a:pt x="3552" y="454"/>
                      <a:pt x="3574" y="457"/>
                      <a:pt x="3596" y="463"/>
                    </a:cubicBezTo>
                    <a:cubicBezTo>
                      <a:pt x="3715" y="487"/>
                      <a:pt x="3810" y="606"/>
                      <a:pt x="3810" y="749"/>
                    </a:cubicBezTo>
                    <a:lnTo>
                      <a:pt x="3810" y="1606"/>
                    </a:lnTo>
                    <a:lnTo>
                      <a:pt x="3239" y="1606"/>
                    </a:lnTo>
                    <a:lnTo>
                      <a:pt x="3239" y="725"/>
                    </a:lnTo>
                    <a:cubicBezTo>
                      <a:pt x="3259" y="580"/>
                      <a:pt x="3388" y="454"/>
                      <a:pt x="3530" y="454"/>
                    </a:cubicBezTo>
                    <a:close/>
                    <a:moveTo>
                      <a:pt x="7070" y="454"/>
                    </a:moveTo>
                    <a:cubicBezTo>
                      <a:pt x="7094" y="454"/>
                      <a:pt x="7119" y="457"/>
                      <a:pt x="7144" y="463"/>
                    </a:cubicBezTo>
                    <a:cubicBezTo>
                      <a:pt x="7263" y="487"/>
                      <a:pt x="7359" y="606"/>
                      <a:pt x="7359" y="749"/>
                    </a:cubicBezTo>
                    <a:lnTo>
                      <a:pt x="7359" y="1606"/>
                    </a:lnTo>
                    <a:lnTo>
                      <a:pt x="6787" y="1606"/>
                    </a:lnTo>
                    <a:lnTo>
                      <a:pt x="6787" y="725"/>
                    </a:lnTo>
                    <a:cubicBezTo>
                      <a:pt x="6787" y="580"/>
                      <a:pt x="6913" y="454"/>
                      <a:pt x="7070" y="454"/>
                    </a:cubicBezTo>
                    <a:close/>
                    <a:moveTo>
                      <a:pt x="8121" y="2082"/>
                    </a:moveTo>
                    <a:cubicBezTo>
                      <a:pt x="9288" y="2106"/>
                      <a:pt x="10216" y="3035"/>
                      <a:pt x="10216" y="4202"/>
                    </a:cubicBezTo>
                    <a:lnTo>
                      <a:pt x="10216" y="4488"/>
                    </a:lnTo>
                    <a:lnTo>
                      <a:pt x="6382" y="4488"/>
                    </a:lnTo>
                    <a:cubicBezTo>
                      <a:pt x="6287" y="4488"/>
                      <a:pt x="6168" y="4583"/>
                      <a:pt x="6168" y="4678"/>
                    </a:cubicBezTo>
                    <a:cubicBezTo>
                      <a:pt x="6144" y="4821"/>
                      <a:pt x="6239" y="4940"/>
                      <a:pt x="6382" y="4940"/>
                    </a:cubicBezTo>
                    <a:lnTo>
                      <a:pt x="10264" y="4940"/>
                    </a:lnTo>
                    <a:lnTo>
                      <a:pt x="10264" y="5797"/>
                    </a:lnTo>
                    <a:lnTo>
                      <a:pt x="500" y="5797"/>
                    </a:lnTo>
                    <a:lnTo>
                      <a:pt x="476" y="4916"/>
                    </a:lnTo>
                    <a:lnTo>
                      <a:pt x="4334" y="4916"/>
                    </a:lnTo>
                    <a:cubicBezTo>
                      <a:pt x="4430" y="4916"/>
                      <a:pt x="4549" y="4845"/>
                      <a:pt x="4549" y="4726"/>
                    </a:cubicBezTo>
                    <a:cubicBezTo>
                      <a:pt x="4572" y="4583"/>
                      <a:pt x="4477" y="4464"/>
                      <a:pt x="4334" y="4464"/>
                    </a:cubicBezTo>
                    <a:lnTo>
                      <a:pt x="476" y="4464"/>
                    </a:lnTo>
                    <a:lnTo>
                      <a:pt x="476" y="4178"/>
                    </a:lnTo>
                    <a:cubicBezTo>
                      <a:pt x="476" y="3035"/>
                      <a:pt x="1405" y="2082"/>
                      <a:pt x="2548" y="2082"/>
                    </a:cubicBezTo>
                    <a:close/>
                    <a:moveTo>
                      <a:pt x="2763" y="6226"/>
                    </a:moveTo>
                    <a:lnTo>
                      <a:pt x="1262" y="11156"/>
                    </a:lnTo>
                    <a:cubicBezTo>
                      <a:pt x="1262" y="11156"/>
                      <a:pt x="1238" y="11179"/>
                      <a:pt x="1238" y="11179"/>
                    </a:cubicBezTo>
                    <a:lnTo>
                      <a:pt x="572" y="11179"/>
                    </a:lnTo>
                    <a:cubicBezTo>
                      <a:pt x="572" y="11156"/>
                      <a:pt x="572" y="11156"/>
                      <a:pt x="572" y="11156"/>
                    </a:cubicBezTo>
                    <a:lnTo>
                      <a:pt x="2048" y="6226"/>
                    </a:lnTo>
                    <a:close/>
                    <a:moveTo>
                      <a:pt x="8692" y="6226"/>
                    </a:moveTo>
                    <a:lnTo>
                      <a:pt x="10145" y="11156"/>
                    </a:lnTo>
                    <a:cubicBezTo>
                      <a:pt x="10145" y="11179"/>
                      <a:pt x="10145" y="11179"/>
                      <a:pt x="10121" y="11179"/>
                    </a:cubicBezTo>
                    <a:lnTo>
                      <a:pt x="9454" y="11179"/>
                    </a:lnTo>
                    <a:lnTo>
                      <a:pt x="7954" y="6226"/>
                    </a:lnTo>
                    <a:close/>
                    <a:moveTo>
                      <a:pt x="3498" y="1"/>
                    </a:moveTo>
                    <a:cubicBezTo>
                      <a:pt x="3097" y="1"/>
                      <a:pt x="2765" y="314"/>
                      <a:pt x="2786" y="725"/>
                    </a:cubicBezTo>
                    <a:lnTo>
                      <a:pt x="2786" y="1606"/>
                    </a:lnTo>
                    <a:lnTo>
                      <a:pt x="2548" y="1606"/>
                    </a:lnTo>
                    <a:cubicBezTo>
                      <a:pt x="1143" y="1606"/>
                      <a:pt x="0" y="2749"/>
                      <a:pt x="0" y="4154"/>
                    </a:cubicBezTo>
                    <a:lnTo>
                      <a:pt x="0" y="5774"/>
                    </a:lnTo>
                    <a:cubicBezTo>
                      <a:pt x="0" y="6012"/>
                      <a:pt x="214" y="6226"/>
                      <a:pt x="453" y="6226"/>
                    </a:cubicBezTo>
                    <a:lnTo>
                      <a:pt x="1548" y="6226"/>
                    </a:lnTo>
                    <a:lnTo>
                      <a:pt x="119" y="11013"/>
                    </a:lnTo>
                    <a:cubicBezTo>
                      <a:pt x="71" y="11156"/>
                      <a:pt x="95" y="11346"/>
                      <a:pt x="214" y="11465"/>
                    </a:cubicBezTo>
                    <a:cubicBezTo>
                      <a:pt x="310" y="11560"/>
                      <a:pt x="429" y="11632"/>
                      <a:pt x="572" y="11632"/>
                    </a:cubicBezTo>
                    <a:lnTo>
                      <a:pt x="1238" y="11632"/>
                    </a:lnTo>
                    <a:cubicBezTo>
                      <a:pt x="1453" y="11632"/>
                      <a:pt x="1643" y="11489"/>
                      <a:pt x="1691" y="11275"/>
                    </a:cubicBezTo>
                    <a:lnTo>
                      <a:pt x="3215" y="6226"/>
                    </a:lnTo>
                    <a:lnTo>
                      <a:pt x="7502" y="6226"/>
                    </a:lnTo>
                    <a:lnTo>
                      <a:pt x="9026" y="11275"/>
                    </a:lnTo>
                    <a:cubicBezTo>
                      <a:pt x="9073" y="11489"/>
                      <a:pt x="9264" y="11632"/>
                      <a:pt x="9478" y="11632"/>
                    </a:cubicBezTo>
                    <a:lnTo>
                      <a:pt x="10121" y="11632"/>
                    </a:lnTo>
                    <a:cubicBezTo>
                      <a:pt x="10264" y="11632"/>
                      <a:pt x="10383" y="11560"/>
                      <a:pt x="10478" y="11465"/>
                    </a:cubicBezTo>
                    <a:cubicBezTo>
                      <a:pt x="10597" y="11346"/>
                      <a:pt x="10621" y="11156"/>
                      <a:pt x="10574" y="11013"/>
                    </a:cubicBezTo>
                    <a:lnTo>
                      <a:pt x="9145" y="6226"/>
                    </a:lnTo>
                    <a:lnTo>
                      <a:pt x="10240" y="6226"/>
                    </a:lnTo>
                    <a:cubicBezTo>
                      <a:pt x="10478" y="6226"/>
                      <a:pt x="10693" y="6012"/>
                      <a:pt x="10693" y="5750"/>
                    </a:cubicBezTo>
                    <a:lnTo>
                      <a:pt x="10693" y="4154"/>
                    </a:lnTo>
                    <a:cubicBezTo>
                      <a:pt x="10693" y="2749"/>
                      <a:pt x="9550" y="1606"/>
                      <a:pt x="8145" y="1606"/>
                    </a:cubicBezTo>
                    <a:lnTo>
                      <a:pt x="7811" y="1606"/>
                    </a:lnTo>
                    <a:lnTo>
                      <a:pt x="7811" y="725"/>
                    </a:lnTo>
                    <a:cubicBezTo>
                      <a:pt x="7811" y="314"/>
                      <a:pt x="7477" y="1"/>
                      <a:pt x="7076" y="1"/>
                    </a:cubicBezTo>
                    <a:cubicBezTo>
                      <a:pt x="7036" y="1"/>
                      <a:pt x="6995" y="4"/>
                      <a:pt x="6954" y="11"/>
                    </a:cubicBezTo>
                    <a:cubicBezTo>
                      <a:pt x="6597" y="82"/>
                      <a:pt x="6335" y="392"/>
                      <a:pt x="6335" y="749"/>
                    </a:cubicBezTo>
                    <a:lnTo>
                      <a:pt x="6335" y="1606"/>
                    </a:lnTo>
                    <a:lnTo>
                      <a:pt x="4239" y="1606"/>
                    </a:lnTo>
                    <a:lnTo>
                      <a:pt x="4239" y="749"/>
                    </a:lnTo>
                    <a:cubicBezTo>
                      <a:pt x="4239" y="392"/>
                      <a:pt x="3977" y="82"/>
                      <a:pt x="3620" y="11"/>
                    </a:cubicBezTo>
                    <a:cubicBezTo>
                      <a:pt x="3579" y="4"/>
                      <a:pt x="3538" y="1"/>
                      <a:pt x="3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66"/>
              <p:cNvSpPr/>
              <p:nvPr/>
            </p:nvSpPr>
            <p:spPr>
              <a:xfrm>
                <a:off x="5797152" y="2521710"/>
                <a:ext cx="15827" cy="15862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4" extrusionOk="0">
                    <a:moveTo>
                      <a:pt x="238" y="1"/>
                    </a:moveTo>
                    <a:cubicBezTo>
                      <a:pt x="119" y="1"/>
                      <a:pt x="0" y="96"/>
                      <a:pt x="0" y="239"/>
                    </a:cubicBezTo>
                    <a:cubicBezTo>
                      <a:pt x="0" y="358"/>
                      <a:pt x="119" y="453"/>
                      <a:pt x="238" y="453"/>
                    </a:cubicBezTo>
                    <a:cubicBezTo>
                      <a:pt x="357" y="453"/>
                      <a:pt x="453" y="358"/>
                      <a:pt x="453" y="239"/>
                    </a:cubicBezTo>
                    <a:cubicBezTo>
                      <a:pt x="453" y="96"/>
                      <a:pt x="357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736" y="815450"/>
            <a:ext cx="3512600" cy="35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715100" y="3187100"/>
            <a:ext cx="4384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" dirty="0">
                <a:solidFill>
                  <a:schemeClr val="accent3"/>
                </a:solidFill>
              </a:rPr>
              <a:t>PLATÓN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64" name="Google Shape;364;p42"/>
          <p:cNvSpPr txBox="1">
            <a:spLocks noGrp="1"/>
          </p:cNvSpPr>
          <p:nvPr>
            <p:ph type="subTitle" idx="1"/>
          </p:nvPr>
        </p:nvSpPr>
        <p:spPr>
          <a:xfrm>
            <a:off x="715100" y="1113100"/>
            <a:ext cx="4384200" cy="16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"La Falta de actividad destruye la buena condición... el ejercicio físico metódico la guarda y la preserva" .</a:t>
            </a:r>
            <a:endParaRPr dirty="0"/>
          </a:p>
        </p:txBody>
      </p:sp>
      <p:sp>
        <p:nvSpPr>
          <p:cNvPr id="365" name="Google Shape;365;p42"/>
          <p:cNvSpPr/>
          <p:nvPr/>
        </p:nvSpPr>
        <p:spPr>
          <a:xfrm>
            <a:off x="7334847" y="4025366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35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FUENTES</a:t>
            </a:r>
            <a:endParaRPr dirty="0"/>
          </a:p>
        </p:txBody>
      </p:sp>
      <p:sp>
        <p:nvSpPr>
          <p:cNvPr id="1357" name="Google Shape;1357;p66"/>
          <p:cNvSpPr txBox="1">
            <a:spLocks noGrp="1"/>
          </p:cNvSpPr>
          <p:nvPr>
            <p:ph type="body" idx="1"/>
          </p:nvPr>
        </p:nvSpPr>
        <p:spPr>
          <a:xfrm>
            <a:off x="628650" y="1407500"/>
            <a:ext cx="6904950" cy="348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https://www.snapfitness.com/es/blog/correr-ayunas/#:~:text=Realizar%20deporte%20en%20ayunas%20o,hidratos%20de%20carbono%20al%20m%C3%ADnimo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https://www.snapfitness.com/es/blog/ejercicios-elasticidad/#:~:text=La%20elasticidad%20va%20de%20la,ser%C3%A1n%20visibles%20y%20muy%20notorios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https://www.snapfitness.com/es/blog/ejercicios-pesas-rusas-para-tonificar-cuerpo/#:~:text=Realizar%20ejercicios%20con%20pesas%20rusas,movimientos%20de%20la%20sentadilla%20b%C3%BAlgara%3F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58" name="Google Shape;1358;p66"/>
          <p:cNvGrpSpPr/>
          <p:nvPr/>
        </p:nvGrpSpPr>
        <p:grpSpPr>
          <a:xfrm>
            <a:off x="7352600" y="2979425"/>
            <a:ext cx="995383" cy="1241946"/>
            <a:chOff x="7352600" y="2979425"/>
            <a:chExt cx="995383" cy="1241946"/>
          </a:xfrm>
        </p:grpSpPr>
        <p:grpSp>
          <p:nvGrpSpPr>
            <p:cNvPr id="1359" name="Google Shape;1359;p66"/>
            <p:cNvGrpSpPr/>
            <p:nvPr/>
          </p:nvGrpSpPr>
          <p:grpSpPr>
            <a:xfrm>
              <a:off x="7352600" y="2979425"/>
              <a:ext cx="995383" cy="1241946"/>
              <a:chOff x="8868225" y="2092875"/>
              <a:chExt cx="995383" cy="1241946"/>
            </a:xfrm>
          </p:grpSpPr>
          <p:sp>
            <p:nvSpPr>
              <p:cNvPr id="1360" name="Google Shape;1360;p66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61" name="Google Shape;1361;p66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62" name="Google Shape;1362;p66"/>
            <p:cNvGrpSpPr/>
            <p:nvPr/>
          </p:nvGrpSpPr>
          <p:grpSpPr>
            <a:xfrm>
              <a:off x="7626150" y="3356584"/>
              <a:ext cx="448267" cy="487631"/>
              <a:chOff x="5618269" y="2365781"/>
              <a:chExt cx="373587" cy="406393"/>
            </a:xfrm>
          </p:grpSpPr>
          <p:sp>
            <p:nvSpPr>
              <p:cNvPr id="1363" name="Google Shape;1363;p66"/>
              <p:cNvSpPr/>
              <p:nvPr/>
            </p:nvSpPr>
            <p:spPr>
              <a:xfrm>
                <a:off x="5618269" y="2365781"/>
                <a:ext cx="373587" cy="406393"/>
              </a:xfrm>
              <a:custGeom>
                <a:avLst/>
                <a:gdLst/>
                <a:ahLst/>
                <a:cxnLst/>
                <a:rect l="l" t="t" r="r" b="b"/>
                <a:pathLst>
                  <a:path w="10693" h="11632" extrusionOk="0">
                    <a:moveTo>
                      <a:pt x="3530" y="454"/>
                    </a:moveTo>
                    <a:cubicBezTo>
                      <a:pt x="3552" y="454"/>
                      <a:pt x="3574" y="457"/>
                      <a:pt x="3596" y="463"/>
                    </a:cubicBezTo>
                    <a:cubicBezTo>
                      <a:pt x="3715" y="487"/>
                      <a:pt x="3810" y="606"/>
                      <a:pt x="3810" y="749"/>
                    </a:cubicBezTo>
                    <a:lnTo>
                      <a:pt x="3810" y="1606"/>
                    </a:lnTo>
                    <a:lnTo>
                      <a:pt x="3239" y="1606"/>
                    </a:lnTo>
                    <a:lnTo>
                      <a:pt x="3239" y="725"/>
                    </a:lnTo>
                    <a:cubicBezTo>
                      <a:pt x="3259" y="580"/>
                      <a:pt x="3388" y="454"/>
                      <a:pt x="3530" y="454"/>
                    </a:cubicBezTo>
                    <a:close/>
                    <a:moveTo>
                      <a:pt x="7070" y="454"/>
                    </a:moveTo>
                    <a:cubicBezTo>
                      <a:pt x="7094" y="454"/>
                      <a:pt x="7119" y="457"/>
                      <a:pt x="7144" y="463"/>
                    </a:cubicBezTo>
                    <a:cubicBezTo>
                      <a:pt x="7263" y="487"/>
                      <a:pt x="7359" y="606"/>
                      <a:pt x="7359" y="749"/>
                    </a:cubicBezTo>
                    <a:lnTo>
                      <a:pt x="7359" y="1606"/>
                    </a:lnTo>
                    <a:lnTo>
                      <a:pt x="6787" y="1606"/>
                    </a:lnTo>
                    <a:lnTo>
                      <a:pt x="6787" y="725"/>
                    </a:lnTo>
                    <a:cubicBezTo>
                      <a:pt x="6787" y="580"/>
                      <a:pt x="6913" y="454"/>
                      <a:pt x="7070" y="454"/>
                    </a:cubicBezTo>
                    <a:close/>
                    <a:moveTo>
                      <a:pt x="8121" y="2082"/>
                    </a:moveTo>
                    <a:cubicBezTo>
                      <a:pt x="9288" y="2106"/>
                      <a:pt x="10216" y="3035"/>
                      <a:pt x="10216" y="4202"/>
                    </a:cubicBezTo>
                    <a:lnTo>
                      <a:pt x="10216" y="4488"/>
                    </a:lnTo>
                    <a:lnTo>
                      <a:pt x="6382" y="4488"/>
                    </a:lnTo>
                    <a:cubicBezTo>
                      <a:pt x="6287" y="4488"/>
                      <a:pt x="6168" y="4583"/>
                      <a:pt x="6168" y="4678"/>
                    </a:cubicBezTo>
                    <a:cubicBezTo>
                      <a:pt x="6144" y="4821"/>
                      <a:pt x="6239" y="4940"/>
                      <a:pt x="6382" y="4940"/>
                    </a:cubicBezTo>
                    <a:lnTo>
                      <a:pt x="10264" y="4940"/>
                    </a:lnTo>
                    <a:lnTo>
                      <a:pt x="10264" y="5797"/>
                    </a:lnTo>
                    <a:lnTo>
                      <a:pt x="500" y="5797"/>
                    </a:lnTo>
                    <a:lnTo>
                      <a:pt x="476" y="4916"/>
                    </a:lnTo>
                    <a:lnTo>
                      <a:pt x="4334" y="4916"/>
                    </a:lnTo>
                    <a:cubicBezTo>
                      <a:pt x="4430" y="4916"/>
                      <a:pt x="4549" y="4845"/>
                      <a:pt x="4549" y="4726"/>
                    </a:cubicBezTo>
                    <a:cubicBezTo>
                      <a:pt x="4572" y="4583"/>
                      <a:pt x="4477" y="4464"/>
                      <a:pt x="4334" y="4464"/>
                    </a:cubicBezTo>
                    <a:lnTo>
                      <a:pt x="476" y="4464"/>
                    </a:lnTo>
                    <a:lnTo>
                      <a:pt x="476" y="4178"/>
                    </a:lnTo>
                    <a:cubicBezTo>
                      <a:pt x="476" y="3035"/>
                      <a:pt x="1405" y="2082"/>
                      <a:pt x="2548" y="2082"/>
                    </a:cubicBezTo>
                    <a:close/>
                    <a:moveTo>
                      <a:pt x="2763" y="6226"/>
                    </a:moveTo>
                    <a:lnTo>
                      <a:pt x="1262" y="11156"/>
                    </a:lnTo>
                    <a:cubicBezTo>
                      <a:pt x="1262" y="11156"/>
                      <a:pt x="1238" y="11179"/>
                      <a:pt x="1238" y="11179"/>
                    </a:cubicBezTo>
                    <a:lnTo>
                      <a:pt x="572" y="11179"/>
                    </a:lnTo>
                    <a:cubicBezTo>
                      <a:pt x="572" y="11156"/>
                      <a:pt x="572" y="11156"/>
                      <a:pt x="572" y="11156"/>
                    </a:cubicBezTo>
                    <a:lnTo>
                      <a:pt x="2048" y="6226"/>
                    </a:lnTo>
                    <a:close/>
                    <a:moveTo>
                      <a:pt x="8692" y="6226"/>
                    </a:moveTo>
                    <a:lnTo>
                      <a:pt x="10145" y="11156"/>
                    </a:lnTo>
                    <a:cubicBezTo>
                      <a:pt x="10145" y="11179"/>
                      <a:pt x="10145" y="11179"/>
                      <a:pt x="10121" y="11179"/>
                    </a:cubicBezTo>
                    <a:lnTo>
                      <a:pt x="9454" y="11179"/>
                    </a:lnTo>
                    <a:lnTo>
                      <a:pt x="7954" y="6226"/>
                    </a:lnTo>
                    <a:close/>
                    <a:moveTo>
                      <a:pt x="3498" y="1"/>
                    </a:moveTo>
                    <a:cubicBezTo>
                      <a:pt x="3097" y="1"/>
                      <a:pt x="2765" y="314"/>
                      <a:pt x="2786" y="725"/>
                    </a:cubicBezTo>
                    <a:lnTo>
                      <a:pt x="2786" y="1606"/>
                    </a:lnTo>
                    <a:lnTo>
                      <a:pt x="2548" y="1606"/>
                    </a:lnTo>
                    <a:cubicBezTo>
                      <a:pt x="1143" y="1606"/>
                      <a:pt x="0" y="2749"/>
                      <a:pt x="0" y="4154"/>
                    </a:cubicBezTo>
                    <a:lnTo>
                      <a:pt x="0" y="5774"/>
                    </a:lnTo>
                    <a:cubicBezTo>
                      <a:pt x="0" y="6012"/>
                      <a:pt x="214" y="6226"/>
                      <a:pt x="453" y="6226"/>
                    </a:cubicBezTo>
                    <a:lnTo>
                      <a:pt x="1548" y="6226"/>
                    </a:lnTo>
                    <a:lnTo>
                      <a:pt x="119" y="11013"/>
                    </a:lnTo>
                    <a:cubicBezTo>
                      <a:pt x="71" y="11156"/>
                      <a:pt x="95" y="11346"/>
                      <a:pt x="214" y="11465"/>
                    </a:cubicBezTo>
                    <a:cubicBezTo>
                      <a:pt x="310" y="11560"/>
                      <a:pt x="429" y="11632"/>
                      <a:pt x="572" y="11632"/>
                    </a:cubicBezTo>
                    <a:lnTo>
                      <a:pt x="1238" y="11632"/>
                    </a:lnTo>
                    <a:cubicBezTo>
                      <a:pt x="1453" y="11632"/>
                      <a:pt x="1643" y="11489"/>
                      <a:pt x="1691" y="11275"/>
                    </a:cubicBezTo>
                    <a:lnTo>
                      <a:pt x="3215" y="6226"/>
                    </a:lnTo>
                    <a:lnTo>
                      <a:pt x="7502" y="6226"/>
                    </a:lnTo>
                    <a:lnTo>
                      <a:pt x="9026" y="11275"/>
                    </a:lnTo>
                    <a:cubicBezTo>
                      <a:pt x="9073" y="11489"/>
                      <a:pt x="9264" y="11632"/>
                      <a:pt x="9478" y="11632"/>
                    </a:cubicBezTo>
                    <a:lnTo>
                      <a:pt x="10121" y="11632"/>
                    </a:lnTo>
                    <a:cubicBezTo>
                      <a:pt x="10264" y="11632"/>
                      <a:pt x="10383" y="11560"/>
                      <a:pt x="10478" y="11465"/>
                    </a:cubicBezTo>
                    <a:cubicBezTo>
                      <a:pt x="10597" y="11346"/>
                      <a:pt x="10621" y="11156"/>
                      <a:pt x="10574" y="11013"/>
                    </a:cubicBezTo>
                    <a:lnTo>
                      <a:pt x="9145" y="6226"/>
                    </a:lnTo>
                    <a:lnTo>
                      <a:pt x="10240" y="6226"/>
                    </a:lnTo>
                    <a:cubicBezTo>
                      <a:pt x="10478" y="6226"/>
                      <a:pt x="10693" y="6012"/>
                      <a:pt x="10693" y="5750"/>
                    </a:cubicBezTo>
                    <a:lnTo>
                      <a:pt x="10693" y="4154"/>
                    </a:lnTo>
                    <a:cubicBezTo>
                      <a:pt x="10693" y="2749"/>
                      <a:pt x="9550" y="1606"/>
                      <a:pt x="8145" y="1606"/>
                    </a:cubicBezTo>
                    <a:lnTo>
                      <a:pt x="7811" y="1606"/>
                    </a:lnTo>
                    <a:lnTo>
                      <a:pt x="7811" y="725"/>
                    </a:lnTo>
                    <a:cubicBezTo>
                      <a:pt x="7811" y="314"/>
                      <a:pt x="7477" y="1"/>
                      <a:pt x="7076" y="1"/>
                    </a:cubicBezTo>
                    <a:cubicBezTo>
                      <a:pt x="7036" y="1"/>
                      <a:pt x="6995" y="4"/>
                      <a:pt x="6954" y="11"/>
                    </a:cubicBezTo>
                    <a:cubicBezTo>
                      <a:pt x="6597" y="82"/>
                      <a:pt x="6335" y="392"/>
                      <a:pt x="6335" y="749"/>
                    </a:cubicBezTo>
                    <a:lnTo>
                      <a:pt x="6335" y="1606"/>
                    </a:lnTo>
                    <a:lnTo>
                      <a:pt x="4239" y="1606"/>
                    </a:lnTo>
                    <a:lnTo>
                      <a:pt x="4239" y="749"/>
                    </a:lnTo>
                    <a:cubicBezTo>
                      <a:pt x="4239" y="392"/>
                      <a:pt x="3977" y="82"/>
                      <a:pt x="3620" y="11"/>
                    </a:cubicBezTo>
                    <a:cubicBezTo>
                      <a:pt x="3579" y="4"/>
                      <a:pt x="3538" y="1"/>
                      <a:pt x="3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66"/>
              <p:cNvSpPr/>
              <p:nvPr/>
            </p:nvSpPr>
            <p:spPr>
              <a:xfrm>
                <a:off x="5797152" y="2521710"/>
                <a:ext cx="15827" cy="15862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4" extrusionOk="0">
                    <a:moveTo>
                      <a:pt x="238" y="1"/>
                    </a:moveTo>
                    <a:cubicBezTo>
                      <a:pt x="119" y="1"/>
                      <a:pt x="0" y="96"/>
                      <a:pt x="0" y="239"/>
                    </a:cubicBezTo>
                    <a:cubicBezTo>
                      <a:pt x="0" y="358"/>
                      <a:pt x="119" y="453"/>
                      <a:pt x="238" y="453"/>
                    </a:cubicBezTo>
                    <a:cubicBezTo>
                      <a:pt x="357" y="453"/>
                      <a:pt x="453" y="358"/>
                      <a:pt x="453" y="239"/>
                    </a:cubicBezTo>
                    <a:cubicBezTo>
                      <a:pt x="453" y="96"/>
                      <a:pt x="357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5332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FUENTES</a:t>
            </a:r>
            <a:endParaRPr dirty="0"/>
          </a:p>
        </p:txBody>
      </p:sp>
      <p:sp>
        <p:nvSpPr>
          <p:cNvPr id="1357" name="Google Shape;1357;p66"/>
          <p:cNvSpPr txBox="1">
            <a:spLocks noGrp="1"/>
          </p:cNvSpPr>
          <p:nvPr>
            <p:ph type="body" idx="1"/>
          </p:nvPr>
        </p:nvSpPr>
        <p:spPr>
          <a:xfrm>
            <a:off x="628650" y="1407500"/>
            <a:ext cx="6904950" cy="348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https://www.snapfitness.com/es/blog/ejercicios-para-tonificar-la-espalda/#:~:text=Aptitud,-2019%2D03%2D29&amp;text=El%20inter%C3%A9s%20por%20el%20que,ejercicios%20para%20tonificar%20la%20espalda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https://www.snapfitness.com/es/blog/beneficios-y-rutina-del-entrenamiento-funcional/#:~:text=Aptitud,-2019%2D02%2D19&amp;text=Incorporar%20en%20tu%20d%C3%ADa%20a,niveles%20de%20fuerza%20y%20resistencia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https://www.snapfitness.com/es/blog/top-5-de-alimentos-ricos-en-potasio-y-magnesio/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58" name="Google Shape;1358;p66"/>
          <p:cNvGrpSpPr/>
          <p:nvPr/>
        </p:nvGrpSpPr>
        <p:grpSpPr>
          <a:xfrm>
            <a:off x="7352600" y="2979425"/>
            <a:ext cx="995383" cy="1241946"/>
            <a:chOff x="7352600" y="2979425"/>
            <a:chExt cx="995383" cy="1241946"/>
          </a:xfrm>
        </p:grpSpPr>
        <p:grpSp>
          <p:nvGrpSpPr>
            <p:cNvPr id="1359" name="Google Shape;1359;p66"/>
            <p:cNvGrpSpPr/>
            <p:nvPr/>
          </p:nvGrpSpPr>
          <p:grpSpPr>
            <a:xfrm>
              <a:off x="7352600" y="2979425"/>
              <a:ext cx="995383" cy="1241946"/>
              <a:chOff x="8868225" y="2092875"/>
              <a:chExt cx="995383" cy="1241946"/>
            </a:xfrm>
          </p:grpSpPr>
          <p:sp>
            <p:nvSpPr>
              <p:cNvPr id="1360" name="Google Shape;1360;p66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61" name="Google Shape;1361;p66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62" name="Google Shape;1362;p66"/>
            <p:cNvGrpSpPr/>
            <p:nvPr/>
          </p:nvGrpSpPr>
          <p:grpSpPr>
            <a:xfrm>
              <a:off x="7626150" y="3356584"/>
              <a:ext cx="448267" cy="487631"/>
              <a:chOff x="5618269" y="2365781"/>
              <a:chExt cx="373587" cy="406393"/>
            </a:xfrm>
          </p:grpSpPr>
          <p:sp>
            <p:nvSpPr>
              <p:cNvPr id="1363" name="Google Shape;1363;p66"/>
              <p:cNvSpPr/>
              <p:nvPr/>
            </p:nvSpPr>
            <p:spPr>
              <a:xfrm>
                <a:off x="5618269" y="2365781"/>
                <a:ext cx="373587" cy="406393"/>
              </a:xfrm>
              <a:custGeom>
                <a:avLst/>
                <a:gdLst/>
                <a:ahLst/>
                <a:cxnLst/>
                <a:rect l="l" t="t" r="r" b="b"/>
                <a:pathLst>
                  <a:path w="10693" h="11632" extrusionOk="0">
                    <a:moveTo>
                      <a:pt x="3530" y="454"/>
                    </a:moveTo>
                    <a:cubicBezTo>
                      <a:pt x="3552" y="454"/>
                      <a:pt x="3574" y="457"/>
                      <a:pt x="3596" y="463"/>
                    </a:cubicBezTo>
                    <a:cubicBezTo>
                      <a:pt x="3715" y="487"/>
                      <a:pt x="3810" y="606"/>
                      <a:pt x="3810" y="749"/>
                    </a:cubicBezTo>
                    <a:lnTo>
                      <a:pt x="3810" y="1606"/>
                    </a:lnTo>
                    <a:lnTo>
                      <a:pt x="3239" y="1606"/>
                    </a:lnTo>
                    <a:lnTo>
                      <a:pt x="3239" y="725"/>
                    </a:lnTo>
                    <a:cubicBezTo>
                      <a:pt x="3259" y="580"/>
                      <a:pt x="3388" y="454"/>
                      <a:pt x="3530" y="454"/>
                    </a:cubicBezTo>
                    <a:close/>
                    <a:moveTo>
                      <a:pt x="7070" y="454"/>
                    </a:moveTo>
                    <a:cubicBezTo>
                      <a:pt x="7094" y="454"/>
                      <a:pt x="7119" y="457"/>
                      <a:pt x="7144" y="463"/>
                    </a:cubicBezTo>
                    <a:cubicBezTo>
                      <a:pt x="7263" y="487"/>
                      <a:pt x="7359" y="606"/>
                      <a:pt x="7359" y="749"/>
                    </a:cubicBezTo>
                    <a:lnTo>
                      <a:pt x="7359" y="1606"/>
                    </a:lnTo>
                    <a:lnTo>
                      <a:pt x="6787" y="1606"/>
                    </a:lnTo>
                    <a:lnTo>
                      <a:pt x="6787" y="725"/>
                    </a:lnTo>
                    <a:cubicBezTo>
                      <a:pt x="6787" y="580"/>
                      <a:pt x="6913" y="454"/>
                      <a:pt x="7070" y="454"/>
                    </a:cubicBezTo>
                    <a:close/>
                    <a:moveTo>
                      <a:pt x="8121" y="2082"/>
                    </a:moveTo>
                    <a:cubicBezTo>
                      <a:pt x="9288" y="2106"/>
                      <a:pt x="10216" y="3035"/>
                      <a:pt x="10216" y="4202"/>
                    </a:cubicBezTo>
                    <a:lnTo>
                      <a:pt x="10216" y="4488"/>
                    </a:lnTo>
                    <a:lnTo>
                      <a:pt x="6382" y="4488"/>
                    </a:lnTo>
                    <a:cubicBezTo>
                      <a:pt x="6287" y="4488"/>
                      <a:pt x="6168" y="4583"/>
                      <a:pt x="6168" y="4678"/>
                    </a:cubicBezTo>
                    <a:cubicBezTo>
                      <a:pt x="6144" y="4821"/>
                      <a:pt x="6239" y="4940"/>
                      <a:pt x="6382" y="4940"/>
                    </a:cubicBezTo>
                    <a:lnTo>
                      <a:pt x="10264" y="4940"/>
                    </a:lnTo>
                    <a:lnTo>
                      <a:pt x="10264" y="5797"/>
                    </a:lnTo>
                    <a:lnTo>
                      <a:pt x="500" y="5797"/>
                    </a:lnTo>
                    <a:lnTo>
                      <a:pt x="476" y="4916"/>
                    </a:lnTo>
                    <a:lnTo>
                      <a:pt x="4334" y="4916"/>
                    </a:lnTo>
                    <a:cubicBezTo>
                      <a:pt x="4430" y="4916"/>
                      <a:pt x="4549" y="4845"/>
                      <a:pt x="4549" y="4726"/>
                    </a:cubicBezTo>
                    <a:cubicBezTo>
                      <a:pt x="4572" y="4583"/>
                      <a:pt x="4477" y="4464"/>
                      <a:pt x="4334" y="4464"/>
                    </a:cubicBezTo>
                    <a:lnTo>
                      <a:pt x="476" y="4464"/>
                    </a:lnTo>
                    <a:lnTo>
                      <a:pt x="476" y="4178"/>
                    </a:lnTo>
                    <a:cubicBezTo>
                      <a:pt x="476" y="3035"/>
                      <a:pt x="1405" y="2082"/>
                      <a:pt x="2548" y="2082"/>
                    </a:cubicBezTo>
                    <a:close/>
                    <a:moveTo>
                      <a:pt x="2763" y="6226"/>
                    </a:moveTo>
                    <a:lnTo>
                      <a:pt x="1262" y="11156"/>
                    </a:lnTo>
                    <a:cubicBezTo>
                      <a:pt x="1262" y="11156"/>
                      <a:pt x="1238" y="11179"/>
                      <a:pt x="1238" y="11179"/>
                    </a:cubicBezTo>
                    <a:lnTo>
                      <a:pt x="572" y="11179"/>
                    </a:lnTo>
                    <a:cubicBezTo>
                      <a:pt x="572" y="11156"/>
                      <a:pt x="572" y="11156"/>
                      <a:pt x="572" y="11156"/>
                    </a:cubicBezTo>
                    <a:lnTo>
                      <a:pt x="2048" y="6226"/>
                    </a:lnTo>
                    <a:close/>
                    <a:moveTo>
                      <a:pt x="8692" y="6226"/>
                    </a:moveTo>
                    <a:lnTo>
                      <a:pt x="10145" y="11156"/>
                    </a:lnTo>
                    <a:cubicBezTo>
                      <a:pt x="10145" y="11179"/>
                      <a:pt x="10145" y="11179"/>
                      <a:pt x="10121" y="11179"/>
                    </a:cubicBezTo>
                    <a:lnTo>
                      <a:pt x="9454" y="11179"/>
                    </a:lnTo>
                    <a:lnTo>
                      <a:pt x="7954" y="6226"/>
                    </a:lnTo>
                    <a:close/>
                    <a:moveTo>
                      <a:pt x="3498" y="1"/>
                    </a:moveTo>
                    <a:cubicBezTo>
                      <a:pt x="3097" y="1"/>
                      <a:pt x="2765" y="314"/>
                      <a:pt x="2786" y="725"/>
                    </a:cubicBezTo>
                    <a:lnTo>
                      <a:pt x="2786" y="1606"/>
                    </a:lnTo>
                    <a:lnTo>
                      <a:pt x="2548" y="1606"/>
                    </a:lnTo>
                    <a:cubicBezTo>
                      <a:pt x="1143" y="1606"/>
                      <a:pt x="0" y="2749"/>
                      <a:pt x="0" y="4154"/>
                    </a:cubicBezTo>
                    <a:lnTo>
                      <a:pt x="0" y="5774"/>
                    </a:lnTo>
                    <a:cubicBezTo>
                      <a:pt x="0" y="6012"/>
                      <a:pt x="214" y="6226"/>
                      <a:pt x="453" y="6226"/>
                    </a:cubicBezTo>
                    <a:lnTo>
                      <a:pt x="1548" y="6226"/>
                    </a:lnTo>
                    <a:lnTo>
                      <a:pt x="119" y="11013"/>
                    </a:lnTo>
                    <a:cubicBezTo>
                      <a:pt x="71" y="11156"/>
                      <a:pt x="95" y="11346"/>
                      <a:pt x="214" y="11465"/>
                    </a:cubicBezTo>
                    <a:cubicBezTo>
                      <a:pt x="310" y="11560"/>
                      <a:pt x="429" y="11632"/>
                      <a:pt x="572" y="11632"/>
                    </a:cubicBezTo>
                    <a:lnTo>
                      <a:pt x="1238" y="11632"/>
                    </a:lnTo>
                    <a:cubicBezTo>
                      <a:pt x="1453" y="11632"/>
                      <a:pt x="1643" y="11489"/>
                      <a:pt x="1691" y="11275"/>
                    </a:cubicBezTo>
                    <a:lnTo>
                      <a:pt x="3215" y="6226"/>
                    </a:lnTo>
                    <a:lnTo>
                      <a:pt x="7502" y="6226"/>
                    </a:lnTo>
                    <a:lnTo>
                      <a:pt x="9026" y="11275"/>
                    </a:lnTo>
                    <a:cubicBezTo>
                      <a:pt x="9073" y="11489"/>
                      <a:pt x="9264" y="11632"/>
                      <a:pt x="9478" y="11632"/>
                    </a:cubicBezTo>
                    <a:lnTo>
                      <a:pt x="10121" y="11632"/>
                    </a:lnTo>
                    <a:cubicBezTo>
                      <a:pt x="10264" y="11632"/>
                      <a:pt x="10383" y="11560"/>
                      <a:pt x="10478" y="11465"/>
                    </a:cubicBezTo>
                    <a:cubicBezTo>
                      <a:pt x="10597" y="11346"/>
                      <a:pt x="10621" y="11156"/>
                      <a:pt x="10574" y="11013"/>
                    </a:cubicBezTo>
                    <a:lnTo>
                      <a:pt x="9145" y="6226"/>
                    </a:lnTo>
                    <a:lnTo>
                      <a:pt x="10240" y="6226"/>
                    </a:lnTo>
                    <a:cubicBezTo>
                      <a:pt x="10478" y="6226"/>
                      <a:pt x="10693" y="6012"/>
                      <a:pt x="10693" y="5750"/>
                    </a:cubicBezTo>
                    <a:lnTo>
                      <a:pt x="10693" y="4154"/>
                    </a:lnTo>
                    <a:cubicBezTo>
                      <a:pt x="10693" y="2749"/>
                      <a:pt x="9550" y="1606"/>
                      <a:pt x="8145" y="1606"/>
                    </a:cubicBezTo>
                    <a:lnTo>
                      <a:pt x="7811" y="1606"/>
                    </a:lnTo>
                    <a:lnTo>
                      <a:pt x="7811" y="725"/>
                    </a:lnTo>
                    <a:cubicBezTo>
                      <a:pt x="7811" y="314"/>
                      <a:pt x="7477" y="1"/>
                      <a:pt x="7076" y="1"/>
                    </a:cubicBezTo>
                    <a:cubicBezTo>
                      <a:pt x="7036" y="1"/>
                      <a:pt x="6995" y="4"/>
                      <a:pt x="6954" y="11"/>
                    </a:cubicBezTo>
                    <a:cubicBezTo>
                      <a:pt x="6597" y="82"/>
                      <a:pt x="6335" y="392"/>
                      <a:pt x="6335" y="749"/>
                    </a:cubicBezTo>
                    <a:lnTo>
                      <a:pt x="6335" y="1606"/>
                    </a:lnTo>
                    <a:lnTo>
                      <a:pt x="4239" y="1606"/>
                    </a:lnTo>
                    <a:lnTo>
                      <a:pt x="4239" y="749"/>
                    </a:lnTo>
                    <a:cubicBezTo>
                      <a:pt x="4239" y="392"/>
                      <a:pt x="3977" y="82"/>
                      <a:pt x="3620" y="11"/>
                    </a:cubicBezTo>
                    <a:cubicBezTo>
                      <a:pt x="3579" y="4"/>
                      <a:pt x="3538" y="1"/>
                      <a:pt x="3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66"/>
              <p:cNvSpPr/>
              <p:nvPr/>
            </p:nvSpPr>
            <p:spPr>
              <a:xfrm>
                <a:off x="5797152" y="2521710"/>
                <a:ext cx="15827" cy="15862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4" extrusionOk="0">
                    <a:moveTo>
                      <a:pt x="238" y="1"/>
                    </a:moveTo>
                    <a:cubicBezTo>
                      <a:pt x="119" y="1"/>
                      <a:pt x="0" y="96"/>
                      <a:pt x="0" y="239"/>
                    </a:cubicBezTo>
                    <a:cubicBezTo>
                      <a:pt x="0" y="358"/>
                      <a:pt x="119" y="453"/>
                      <a:pt x="238" y="453"/>
                    </a:cubicBezTo>
                    <a:cubicBezTo>
                      <a:pt x="357" y="453"/>
                      <a:pt x="453" y="358"/>
                      <a:pt x="453" y="239"/>
                    </a:cubicBezTo>
                    <a:cubicBezTo>
                      <a:pt x="453" y="96"/>
                      <a:pt x="357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368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title"/>
          </p:nvPr>
        </p:nvSpPr>
        <p:spPr>
          <a:xfrm>
            <a:off x="3061001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3" name="Google Shape;283;p39"/>
          <p:cNvSpPr txBox="1">
            <a:spLocks noGrp="1"/>
          </p:cNvSpPr>
          <p:nvPr>
            <p:ph type="title" idx="2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4" name="Google Shape;284;p39"/>
          <p:cNvSpPr txBox="1">
            <a:spLocks noGrp="1"/>
          </p:cNvSpPr>
          <p:nvPr>
            <p:ph type="title" idx="3"/>
          </p:nvPr>
        </p:nvSpPr>
        <p:spPr>
          <a:xfrm>
            <a:off x="3061001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5" name="Google Shape;285;p39"/>
          <p:cNvSpPr txBox="1">
            <a:spLocks noGrp="1"/>
          </p:cNvSpPr>
          <p:nvPr>
            <p:ph type="title" idx="4"/>
          </p:nvPr>
        </p:nvSpPr>
        <p:spPr>
          <a:xfrm>
            <a:off x="724727" y="1183215"/>
            <a:ext cx="1134300" cy="9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3">
            <a:alphaModFix/>
          </a:blip>
          <a:srcRect l="21734" r="29944"/>
          <a:stretch/>
        </p:blipFill>
        <p:spPr>
          <a:xfrm>
            <a:off x="5968725" y="381438"/>
            <a:ext cx="3175275" cy="438061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>
            <a:spLocks noGrp="1"/>
          </p:cNvSpPr>
          <p:nvPr>
            <p:ph type="subTitle" idx="6"/>
          </p:nvPr>
        </p:nvSpPr>
        <p:spPr>
          <a:xfrm>
            <a:off x="720000" y="1965203"/>
            <a:ext cx="22527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INTRODUCCION</a:t>
            </a:r>
            <a:endParaRPr dirty="0"/>
          </a:p>
        </p:txBody>
      </p:sp>
      <p:sp>
        <p:nvSpPr>
          <p:cNvPr id="290" name="Google Shape;290;p39"/>
          <p:cNvSpPr txBox="1">
            <a:spLocks noGrp="1"/>
          </p:cNvSpPr>
          <p:nvPr>
            <p:ph type="subTitle" idx="7"/>
          </p:nvPr>
        </p:nvSpPr>
        <p:spPr>
          <a:xfrm>
            <a:off x="3060997" y="1965197"/>
            <a:ext cx="22575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13"/>
          </p:nvPr>
        </p:nvSpPr>
        <p:spPr>
          <a:xfrm>
            <a:off x="715100" y="3650104"/>
            <a:ext cx="22527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</a:t>
            </a:r>
            <a:endParaRPr dirty="0"/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15"/>
          </p:nvPr>
        </p:nvSpPr>
        <p:spPr>
          <a:xfrm>
            <a:off x="726400" y="535000"/>
            <a:ext cx="51664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</a:t>
            </a:r>
            <a:r>
              <a:rPr lang="en" dirty="0">
                <a:solidFill>
                  <a:schemeClr val="accent3"/>
                </a:solidFill>
              </a:rPr>
              <a:t>CONTENIDOS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294" name="Google Shape;294;p39"/>
          <p:cNvGrpSpPr/>
          <p:nvPr/>
        </p:nvGrpSpPr>
        <p:grpSpPr>
          <a:xfrm rot="499839">
            <a:off x="6145154" y="4168862"/>
            <a:ext cx="1361638" cy="800435"/>
            <a:chOff x="6031100" y="4101500"/>
            <a:chExt cx="1589700" cy="934500"/>
          </a:xfrm>
        </p:grpSpPr>
        <p:sp>
          <p:nvSpPr>
            <p:cNvPr id="295" name="Google Shape;295;p39"/>
            <p:cNvSpPr/>
            <p:nvPr/>
          </p:nvSpPr>
          <p:spPr>
            <a:xfrm>
              <a:off x="6031100" y="4101500"/>
              <a:ext cx="1589700" cy="934500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6325300" y="4415480"/>
              <a:ext cx="1001393" cy="289510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2022</a:t>
              </a:r>
            </a:p>
          </p:txBody>
        </p:sp>
      </p:grpSp>
      <p:sp>
        <p:nvSpPr>
          <p:cNvPr id="297" name="Google Shape;297;p39"/>
          <p:cNvSpPr/>
          <p:nvPr/>
        </p:nvSpPr>
        <p:spPr>
          <a:xfrm>
            <a:off x="3176744" y="1508785"/>
            <a:ext cx="782099" cy="405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02</a:t>
            </a:r>
          </a:p>
        </p:txBody>
      </p:sp>
      <p:sp>
        <p:nvSpPr>
          <p:cNvPr id="299" name="Google Shape;299;p39"/>
          <p:cNvSpPr txBox="1">
            <a:spLocks noGrp="1"/>
          </p:cNvSpPr>
          <p:nvPr>
            <p:ph type="subTitle" idx="14"/>
          </p:nvPr>
        </p:nvSpPr>
        <p:spPr>
          <a:xfrm>
            <a:off x="3056097" y="3650099"/>
            <a:ext cx="2472636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CONCLUSIONESS</a:t>
            </a:r>
            <a:endParaRPr dirty="0"/>
          </a:p>
        </p:txBody>
      </p:sp>
      <p:sp>
        <p:nvSpPr>
          <p:cNvPr id="300" name="Google Shape;300;p39"/>
          <p:cNvSpPr/>
          <p:nvPr/>
        </p:nvSpPr>
        <p:spPr>
          <a:xfrm>
            <a:off x="825212" y="3199319"/>
            <a:ext cx="772586" cy="4053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03</a:t>
            </a:r>
          </a:p>
        </p:txBody>
      </p:sp>
      <p:sp>
        <p:nvSpPr>
          <p:cNvPr id="301" name="Google Shape;301;p39"/>
          <p:cNvSpPr/>
          <p:nvPr/>
        </p:nvSpPr>
        <p:spPr>
          <a:xfrm>
            <a:off x="3176751" y="3199319"/>
            <a:ext cx="824907" cy="4053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04</a:t>
            </a:r>
          </a:p>
        </p:txBody>
      </p:sp>
      <p:sp>
        <p:nvSpPr>
          <p:cNvPr id="302" name="Google Shape;302;p39"/>
          <p:cNvSpPr/>
          <p:nvPr/>
        </p:nvSpPr>
        <p:spPr>
          <a:xfrm>
            <a:off x="825206" y="1508785"/>
            <a:ext cx="647559" cy="4053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01</a:t>
            </a:r>
          </a:p>
        </p:txBody>
      </p:sp>
      <p:sp>
        <p:nvSpPr>
          <p:cNvPr id="303" name="Google Shape;303;p39"/>
          <p:cNvSpPr/>
          <p:nvPr/>
        </p:nvSpPr>
        <p:spPr>
          <a:xfrm>
            <a:off x="6179992" y="-500675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3760650" y="503550"/>
            <a:ext cx="162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1758300" y="1502250"/>
            <a:ext cx="56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1"/>
          </p:nvPr>
        </p:nvSpPr>
        <p:spPr>
          <a:xfrm>
            <a:off x="1758450" y="2288625"/>
            <a:ext cx="56274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s-ES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Cuando se tiene algo que demostrar, no hay nada mejor que retarse así mismo”</a:t>
            </a:r>
            <a:endParaRPr i="1" dirty="0">
              <a:solidFill>
                <a:schemeClr val="tx2"/>
              </a:solidFill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3936958" y="547132"/>
            <a:ext cx="1270085" cy="7950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01</a:t>
            </a:r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t="20519" b="48046"/>
          <a:stretch/>
        </p:blipFill>
        <p:spPr>
          <a:xfrm>
            <a:off x="0" y="3227275"/>
            <a:ext cx="9144000" cy="19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6638087" y="2940665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40"/>
          <p:cNvGrpSpPr/>
          <p:nvPr/>
        </p:nvGrpSpPr>
        <p:grpSpPr>
          <a:xfrm>
            <a:off x="7554075" y="386950"/>
            <a:ext cx="1589914" cy="296100"/>
            <a:chOff x="7554075" y="386950"/>
            <a:chExt cx="1589914" cy="296100"/>
          </a:xfrm>
        </p:grpSpPr>
        <p:cxnSp>
          <p:nvCxnSpPr>
            <p:cNvPr id="315" name="Google Shape;315;p40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" name="Google Shape;316;p40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2"/>
                  </a:solidFill>
                  <a:latin typeface="Work Sans"/>
                  <a:ea typeface="Work Sans"/>
                  <a:cs typeface="Work Sans"/>
                  <a:sym typeface="Work Sans"/>
                </a:rPr>
                <a:t>2022</a:t>
              </a:r>
              <a:endParaRPr sz="17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17" name="Google Shape;317;p40"/>
          <p:cNvGrpSpPr/>
          <p:nvPr/>
        </p:nvGrpSpPr>
        <p:grpSpPr>
          <a:xfrm>
            <a:off x="328800" y="2477300"/>
            <a:ext cx="995383" cy="1241946"/>
            <a:chOff x="7843288" y="161475"/>
            <a:chExt cx="995383" cy="1241946"/>
          </a:xfrm>
        </p:grpSpPr>
        <p:grpSp>
          <p:nvGrpSpPr>
            <p:cNvPr id="318" name="Google Shape;318;p40"/>
            <p:cNvGrpSpPr/>
            <p:nvPr/>
          </p:nvGrpSpPr>
          <p:grpSpPr>
            <a:xfrm>
              <a:off x="7843288" y="161475"/>
              <a:ext cx="995383" cy="1241946"/>
              <a:chOff x="8868225" y="2092875"/>
              <a:chExt cx="995383" cy="1241946"/>
            </a:xfrm>
          </p:grpSpPr>
          <p:sp>
            <p:nvSpPr>
              <p:cNvPr id="319" name="Google Shape;319;p40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0" name="Google Shape;320;p40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1" name="Google Shape;321;p40"/>
            <p:cNvGrpSpPr/>
            <p:nvPr/>
          </p:nvGrpSpPr>
          <p:grpSpPr>
            <a:xfrm>
              <a:off x="8069814" y="565851"/>
              <a:ext cx="542343" cy="433208"/>
              <a:chOff x="2393313" y="2428530"/>
              <a:chExt cx="351122" cy="280448"/>
            </a:xfrm>
          </p:grpSpPr>
          <p:sp>
            <p:nvSpPr>
              <p:cNvPr id="322" name="Google Shape;322;p40"/>
              <p:cNvSpPr/>
              <p:nvPr/>
            </p:nvSpPr>
            <p:spPr>
              <a:xfrm>
                <a:off x="2393313" y="2428530"/>
                <a:ext cx="351122" cy="280443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8027" extrusionOk="0">
                    <a:moveTo>
                      <a:pt x="2096" y="382"/>
                    </a:moveTo>
                    <a:lnTo>
                      <a:pt x="2096" y="858"/>
                    </a:lnTo>
                    <a:lnTo>
                      <a:pt x="1691" y="858"/>
                    </a:lnTo>
                    <a:lnTo>
                      <a:pt x="1691" y="382"/>
                    </a:lnTo>
                    <a:close/>
                    <a:moveTo>
                      <a:pt x="7597" y="382"/>
                    </a:moveTo>
                    <a:lnTo>
                      <a:pt x="7597" y="858"/>
                    </a:lnTo>
                    <a:lnTo>
                      <a:pt x="2477" y="858"/>
                    </a:lnTo>
                    <a:lnTo>
                      <a:pt x="2477" y="382"/>
                    </a:lnTo>
                    <a:close/>
                    <a:moveTo>
                      <a:pt x="8383" y="382"/>
                    </a:moveTo>
                    <a:lnTo>
                      <a:pt x="8383" y="858"/>
                    </a:lnTo>
                    <a:lnTo>
                      <a:pt x="7978" y="858"/>
                    </a:lnTo>
                    <a:lnTo>
                      <a:pt x="7978" y="382"/>
                    </a:lnTo>
                    <a:close/>
                    <a:moveTo>
                      <a:pt x="762" y="1"/>
                    </a:moveTo>
                    <a:cubicBezTo>
                      <a:pt x="500" y="1"/>
                      <a:pt x="500" y="382"/>
                      <a:pt x="762" y="382"/>
                    </a:cubicBezTo>
                    <a:lnTo>
                      <a:pt x="1286" y="382"/>
                    </a:lnTo>
                    <a:lnTo>
                      <a:pt x="1286" y="858"/>
                    </a:lnTo>
                    <a:lnTo>
                      <a:pt x="1167" y="858"/>
                    </a:lnTo>
                    <a:cubicBezTo>
                      <a:pt x="524" y="858"/>
                      <a:pt x="0" y="1358"/>
                      <a:pt x="0" y="2001"/>
                    </a:cubicBezTo>
                    <a:lnTo>
                      <a:pt x="0" y="6883"/>
                    </a:lnTo>
                    <a:cubicBezTo>
                      <a:pt x="0" y="7526"/>
                      <a:pt x="524" y="8026"/>
                      <a:pt x="1167" y="8026"/>
                    </a:cubicBezTo>
                    <a:lnTo>
                      <a:pt x="4144" y="8026"/>
                    </a:lnTo>
                    <a:cubicBezTo>
                      <a:pt x="4406" y="8026"/>
                      <a:pt x="4406" y="7645"/>
                      <a:pt x="4144" y="7645"/>
                    </a:cubicBezTo>
                    <a:lnTo>
                      <a:pt x="1167" y="7645"/>
                    </a:lnTo>
                    <a:cubicBezTo>
                      <a:pt x="738" y="7645"/>
                      <a:pt x="405" y="7288"/>
                      <a:pt x="405" y="6883"/>
                    </a:cubicBezTo>
                    <a:lnTo>
                      <a:pt x="405" y="2001"/>
                    </a:lnTo>
                    <a:cubicBezTo>
                      <a:pt x="405" y="1572"/>
                      <a:pt x="738" y="1239"/>
                      <a:pt x="1167" y="1239"/>
                    </a:cubicBezTo>
                    <a:lnTo>
                      <a:pt x="8907" y="1239"/>
                    </a:lnTo>
                    <a:cubicBezTo>
                      <a:pt x="9312" y="1239"/>
                      <a:pt x="9669" y="1572"/>
                      <a:pt x="9669" y="2001"/>
                    </a:cubicBezTo>
                    <a:lnTo>
                      <a:pt x="9669" y="6883"/>
                    </a:lnTo>
                    <a:cubicBezTo>
                      <a:pt x="9669" y="7312"/>
                      <a:pt x="9312" y="7645"/>
                      <a:pt x="8907" y="7645"/>
                    </a:cubicBezTo>
                    <a:lnTo>
                      <a:pt x="5930" y="7645"/>
                    </a:lnTo>
                    <a:cubicBezTo>
                      <a:pt x="5668" y="7645"/>
                      <a:pt x="5668" y="8026"/>
                      <a:pt x="5930" y="8026"/>
                    </a:cubicBezTo>
                    <a:lnTo>
                      <a:pt x="8907" y="8026"/>
                    </a:lnTo>
                    <a:cubicBezTo>
                      <a:pt x="9550" y="8026"/>
                      <a:pt x="10050" y="7526"/>
                      <a:pt x="10050" y="6883"/>
                    </a:cubicBezTo>
                    <a:lnTo>
                      <a:pt x="10050" y="2001"/>
                    </a:lnTo>
                    <a:cubicBezTo>
                      <a:pt x="10050" y="1358"/>
                      <a:pt x="9550" y="858"/>
                      <a:pt x="8907" y="858"/>
                    </a:cubicBezTo>
                    <a:lnTo>
                      <a:pt x="8764" y="858"/>
                    </a:lnTo>
                    <a:lnTo>
                      <a:pt x="8764" y="382"/>
                    </a:lnTo>
                    <a:lnTo>
                      <a:pt x="9383" y="382"/>
                    </a:lnTo>
                    <a:cubicBezTo>
                      <a:pt x="9645" y="382"/>
                      <a:pt x="9645" y="1"/>
                      <a:pt x="93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0"/>
              <p:cNvSpPr/>
              <p:nvPr/>
            </p:nvSpPr>
            <p:spPr>
              <a:xfrm>
                <a:off x="2592984" y="2495926"/>
                <a:ext cx="70993" cy="66591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906" extrusionOk="0">
                    <a:moveTo>
                      <a:pt x="1477" y="1"/>
                    </a:moveTo>
                    <a:cubicBezTo>
                      <a:pt x="1358" y="1"/>
                      <a:pt x="1263" y="72"/>
                      <a:pt x="1239" y="167"/>
                    </a:cubicBezTo>
                    <a:lnTo>
                      <a:pt x="977" y="1096"/>
                    </a:lnTo>
                    <a:lnTo>
                      <a:pt x="715" y="167"/>
                    </a:lnTo>
                    <a:cubicBezTo>
                      <a:pt x="681" y="66"/>
                      <a:pt x="589" y="18"/>
                      <a:pt x="496" y="18"/>
                    </a:cubicBezTo>
                    <a:cubicBezTo>
                      <a:pt x="392" y="18"/>
                      <a:pt x="288" y="78"/>
                      <a:pt x="263" y="191"/>
                    </a:cubicBezTo>
                    <a:lnTo>
                      <a:pt x="1" y="1668"/>
                    </a:lnTo>
                    <a:cubicBezTo>
                      <a:pt x="1" y="1787"/>
                      <a:pt x="72" y="1882"/>
                      <a:pt x="167" y="1906"/>
                    </a:cubicBezTo>
                    <a:cubicBezTo>
                      <a:pt x="286" y="1906"/>
                      <a:pt x="382" y="1834"/>
                      <a:pt x="405" y="1739"/>
                    </a:cubicBezTo>
                    <a:lnTo>
                      <a:pt x="548" y="929"/>
                    </a:lnTo>
                    <a:lnTo>
                      <a:pt x="786" y="1739"/>
                    </a:lnTo>
                    <a:cubicBezTo>
                      <a:pt x="810" y="1834"/>
                      <a:pt x="906" y="1906"/>
                      <a:pt x="1001" y="1906"/>
                    </a:cubicBezTo>
                    <a:cubicBezTo>
                      <a:pt x="1096" y="1906"/>
                      <a:pt x="1191" y="1834"/>
                      <a:pt x="1215" y="1739"/>
                    </a:cubicBezTo>
                    <a:lnTo>
                      <a:pt x="1453" y="929"/>
                    </a:lnTo>
                    <a:lnTo>
                      <a:pt x="1596" y="1739"/>
                    </a:lnTo>
                    <a:cubicBezTo>
                      <a:pt x="1616" y="1850"/>
                      <a:pt x="1705" y="1901"/>
                      <a:pt x="1794" y="1901"/>
                    </a:cubicBezTo>
                    <a:cubicBezTo>
                      <a:pt x="1914" y="1901"/>
                      <a:pt x="2032" y="1808"/>
                      <a:pt x="1977" y="1644"/>
                    </a:cubicBezTo>
                    <a:lnTo>
                      <a:pt x="1691" y="191"/>
                    </a:lnTo>
                    <a:cubicBezTo>
                      <a:pt x="1668" y="96"/>
                      <a:pt x="1572" y="1"/>
                      <a:pt x="1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0"/>
              <p:cNvSpPr/>
              <p:nvPr/>
            </p:nvSpPr>
            <p:spPr>
              <a:xfrm>
                <a:off x="2468186" y="2496101"/>
                <a:ext cx="69910" cy="66416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901" extrusionOk="0">
                    <a:moveTo>
                      <a:pt x="1109" y="1"/>
                    </a:moveTo>
                    <a:cubicBezTo>
                      <a:pt x="705" y="1"/>
                      <a:pt x="323" y="258"/>
                      <a:pt x="191" y="686"/>
                    </a:cubicBezTo>
                    <a:cubicBezTo>
                      <a:pt x="0" y="1282"/>
                      <a:pt x="477" y="1901"/>
                      <a:pt x="1096" y="1901"/>
                    </a:cubicBezTo>
                    <a:cubicBezTo>
                      <a:pt x="1620" y="1901"/>
                      <a:pt x="2001" y="1472"/>
                      <a:pt x="1953" y="948"/>
                    </a:cubicBezTo>
                    <a:cubicBezTo>
                      <a:pt x="1953" y="853"/>
                      <a:pt x="1858" y="758"/>
                      <a:pt x="1763" y="758"/>
                    </a:cubicBezTo>
                    <a:lnTo>
                      <a:pt x="1310" y="758"/>
                    </a:lnTo>
                    <a:cubicBezTo>
                      <a:pt x="1048" y="758"/>
                      <a:pt x="1048" y="1162"/>
                      <a:pt x="1310" y="1162"/>
                    </a:cubicBezTo>
                    <a:lnTo>
                      <a:pt x="1525" y="1162"/>
                    </a:lnTo>
                    <a:cubicBezTo>
                      <a:pt x="1501" y="1353"/>
                      <a:pt x="1310" y="1520"/>
                      <a:pt x="1096" y="1520"/>
                    </a:cubicBezTo>
                    <a:cubicBezTo>
                      <a:pt x="358" y="1520"/>
                      <a:pt x="358" y="400"/>
                      <a:pt x="1096" y="400"/>
                    </a:cubicBezTo>
                    <a:lnTo>
                      <a:pt x="1120" y="400"/>
                    </a:lnTo>
                    <a:cubicBezTo>
                      <a:pt x="1215" y="400"/>
                      <a:pt x="1334" y="424"/>
                      <a:pt x="1429" y="496"/>
                    </a:cubicBezTo>
                    <a:cubicBezTo>
                      <a:pt x="1466" y="520"/>
                      <a:pt x="1502" y="531"/>
                      <a:pt x="1537" y="531"/>
                    </a:cubicBezTo>
                    <a:cubicBezTo>
                      <a:pt x="1704" y="531"/>
                      <a:pt x="1821" y="281"/>
                      <a:pt x="1644" y="162"/>
                    </a:cubicBezTo>
                    <a:cubicBezTo>
                      <a:pt x="1475" y="52"/>
                      <a:pt x="1290" y="1"/>
                      <a:pt x="1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0"/>
              <p:cNvSpPr/>
              <p:nvPr/>
            </p:nvSpPr>
            <p:spPr>
              <a:xfrm>
                <a:off x="2540577" y="2496136"/>
                <a:ext cx="50974" cy="6638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900" extrusionOk="0">
                    <a:moveTo>
                      <a:pt x="239" y="1"/>
                    </a:moveTo>
                    <a:cubicBezTo>
                      <a:pt x="198" y="1"/>
                      <a:pt x="157" y="14"/>
                      <a:pt x="119" y="42"/>
                    </a:cubicBezTo>
                    <a:cubicBezTo>
                      <a:pt x="24" y="90"/>
                      <a:pt x="0" y="209"/>
                      <a:pt x="72" y="304"/>
                    </a:cubicBezTo>
                    <a:lnTo>
                      <a:pt x="524" y="995"/>
                    </a:lnTo>
                    <a:lnTo>
                      <a:pt x="524" y="1709"/>
                    </a:lnTo>
                    <a:cubicBezTo>
                      <a:pt x="500" y="1804"/>
                      <a:pt x="596" y="1900"/>
                      <a:pt x="715" y="1900"/>
                    </a:cubicBezTo>
                    <a:cubicBezTo>
                      <a:pt x="810" y="1900"/>
                      <a:pt x="905" y="1804"/>
                      <a:pt x="905" y="1685"/>
                    </a:cubicBezTo>
                    <a:lnTo>
                      <a:pt x="905" y="995"/>
                    </a:lnTo>
                    <a:lnTo>
                      <a:pt x="1358" y="304"/>
                    </a:lnTo>
                    <a:cubicBezTo>
                      <a:pt x="1459" y="153"/>
                      <a:pt x="1322" y="1"/>
                      <a:pt x="1182" y="1"/>
                    </a:cubicBezTo>
                    <a:cubicBezTo>
                      <a:pt x="1124" y="1"/>
                      <a:pt x="1066" y="27"/>
                      <a:pt x="1024" y="90"/>
                    </a:cubicBezTo>
                    <a:lnTo>
                      <a:pt x="715" y="566"/>
                    </a:lnTo>
                    <a:lnTo>
                      <a:pt x="405" y="90"/>
                    </a:lnTo>
                    <a:cubicBezTo>
                      <a:pt x="362" y="32"/>
                      <a:pt x="301" y="1"/>
                      <a:pt x="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2466509" y="2580791"/>
                <a:ext cx="204734" cy="90733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2597" extrusionOk="0">
                    <a:moveTo>
                      <a:pt x="3644" y="1025"/>
                    </a:moveTo>
                    <a:lnTo>
                      <a:pt x="3644" y="1549"/>
                    </a:lnTo>
                    <a:lnTo>
                      <a:pt x="2216" y="1549"/>
                    </a:lnTo>
                    <a:lnTo>
                      <a:pt x="2216" y="1025"/>
                    </a:lnTo>
                    <a:close/>
                    <a:moveTo>
                      <a:pt x="906" y="691"/>
                    </a:moveTo>
                    <a:lnTo>
                      <a:pt x="906" y="1882"/>
                    </a:lnTo>
                    <a:lnTo>
                      <a:pt x="406" y="1882"/>
                    </a:lnTo>
                    <a:lnTo>
                      <a:pt x="406" y="691"/>
                    </a:lnTo>
                    <a:close/>
                    <a:moveTo>
                      <a:pt x="5478" y="691"/>
                    </a:moveTo>
                    <a:lnTo>
                      <a:pt x="5478" y="1882"/>
                    </a:lnTo>
                    <a:lnTo>
                      <a:pt x="4954" y="1882"/>
                    </a:lnTo>
                    <a:lnTo>
                      <a:pt x="4954" y="691"/>
                    </a:lnTo>
                    <a:close/>
                    <a:moveTo>
                      <a:pt x="1834" y="382"/>
                    </a:moveTo>
                    <a:lnTo>
                      <a:pt x="1834" y="2192"/>
                    </a:lnTo>
                    <a:lnTo>
                      <a:pt x="1311" y="2192"/>
                    </a:lnTo>
                    <a:lnTo>
                      <a:pt x="1311" y="382"/>
                    </a:lnTo>
                    <a:close/>
                    <a:moveTo>
                      <a:pt x="4573" y="382"/>
                    </a:moveTo>
                    <a:lnTo>
                      <a:pt x="4573" y="2215"/>
                    </a:lnTo>
                    <a:lnTo>
                      <a:pt x="4049" y="2215"/>
                    </a:lnTo>
                    <a:lnTo>
                      <a:pt x="4049" y="382"/>
                    </a:lnTo>
                    <a:close/>
                    <a:moveTo>
                      <a:pt x="1191" y="1"/>
                    </a:moveTo>
                    <a:cubicBezTo>
                      <a:pt x="1049" y="1"/>
                      <a:pt x="906" y="143"/>
                      <a:pt x="906" y="310"/>
                    </a:cubicBezTo>
                    <a:lnTo>
                      <a:pt x="906" y="334"/>
                    </a:lnTo>
                    <a:lnTo>
                      <a:pt x="310" y="334"/>
                    </a:lnTo>
                    <a:cubicBezTo>
                      <a:pt x="144" y="334"/>
                      <a:pt x="1" y="453"/>
                      <a:pt x="1" y="620"/>
                    </a:cubicBezTo>
                    <a:lnTo>
                      <a:pt x="1" y="1977"/>
                    </a:lnTo>
                    <a:cubicBezTo>
                      <a:pt x="1" y="2144"/>
                      <a:pt x="144" y="2263"/>
                      <a:pt x="310" y="2263"/>
                    </a:cubicBezTo>
                    <a:lnTo>
                      <a:pt x="906" y="2263"/>
                    </a:lnTo>
                    <a:lnTo>
                      <a:pt x="906" y="2287"/>
                    </a:lnTo>
                    <a:cubicBezTo>
                      <a:pt x="906" y="2453"/>
                      <a:pt x="1049" y="2596"/>
                      <a:pt x="1191" y="2596"/>
                    </a:cubicBezTo>
                    <a:lnTo>
                      <a:pt x="1930" y="2596"/>
                    </a:lnTo>
                    <a:cubicBezTo>
                      <a:pt x="2096" y="2596"/>
                      <a:pt x="2216" y="2453"/>
                      <a:pt x="2216" y="2287"/>
                    </a:cubicBezTo>
                    <a:lnTo>
                      <a:pt x="2216" y="1930"/>
                    </a:lnTo>
                    <a:lnTo>
                      <a:pt x="3644" y="1930"/>
                    </a:lnTo>
                    <a:lnTo>
                      <a:pt x="3644" y="2287"/>
                    </a:lnTo>
                    <a:cubicBezTo>
                      <a:pt x="3644" y="2453"/>
                      <a:pt x="3787" y="2596"/>
                      <a:pt x="3954" y="2596"/>
                    </a:cubicBezTo>
                    <a:lnTo>
                      <a:pt x="4668" y="2596"/>
                    </a:lnTo>
                    <a:cubicBezTo>
                      <a:pt x="4835" y="2596"/>
                      <a:pt x="4954" y="2453"/>
                      <a:pt x="4954" y="2311"/>
                    </a:cubicBezTo>
                    <a:lnTo>
                      <a:pt x="4954" y="2287"/>
                    </a:lnTo>
                    <a:lnTo>
                      <a:pt x="5550" y="2287"/>
                    </a:lnTo>
                    <a:cubicBezTo>
                      <a:pt x="5716" y="2287"/>
                      <a:pt x="5859" y="2144"/>
                      <a:pt x="5859" y="1977"/>
                    </a:cubicBezTo>
                    <a:lnTo>
                      <a:pt x="5859" y="620"/>
                    </a:lnTo>
                    <a:cubicBezTo>
                      <a:pt x="5859" y="453"/>
                      <a:pt x="5716" y="334"/>
                      <a:pt x="5550" y="334"/>
                    </a:cubicBezTo>
                    <a:lnTo>
                      <a:pt x="4954" y="334"/>
                    </a:lnTo>
                    <a:lnTo>
                      <a:pt x="4954" y="310"/>
                    </a:lnTo>
                    <a:cubicBezTo>
                      <a:pt x="4954" y="143"/>
                      <a:pt x="4835" y="1"/>
                      <a:pt x="4668" y="1"/>
                    </a:cubicBezTo>
                    <a:lnTo>
                      <a:pt x="3954" y="1"/>
                    </a:lnTo>
                    <a:cubicBezTo>
                      <a:pt x="3787" y="1"/>
                      <a:pt x="3644" y="143"/>
                      <a:pt x="3644" y="310"/>
                    </a:cubicBezTo>
                    <a:lnTo>
                      <a:pt x="3644" y="667"/>
                    </a:lnTo>
                    <a:lnTo>
                      <a:pt x="2216" y="667"/>
                    </a:lnTo>
                    <a:lnTo>
                      <a:pt x="2216" y="310"/>
                    </a:lnTo>
                    <a:cubicBezTo>
                      <a:pt x="2216" y="143"/>
                      <a:pt x="2096" y="1"/>
                      <a:pt x="1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2562204" y="2695598"/>
                <a:ext cx="14185" cy="13381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3" extrusionOk="0">
                    <a:moveTo>
                      <a:pt x="191" y="1"/>
                    </a:moveTo>
                    <a:cubicBezTo>
                      <a:pt x="96" y="1"/>
                      <a:pt x="0" y="96"/>
                      <a:pt x="0" y="192"/>
                    </a:cubicBezTo>
                    <a:cubicBezTo>
                      <a:pt x="0" y="311"/>
                      <a:pt x="96" y="382"/>
                      <a:pt x="191" y="382"/>
                    </a:cubicBezTo>
                    <a:cubicBezTo>
                      <a:pt x="310" y="382"/>
                      <a:pt x="405" y="311"/>
                      <a:pt x="405" y="192"/>
                    </a:cubicBezTo>
                    <a:cubicBezTo>
                      <a:pt x="405" y="96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41"/>
          <p:cNvGrpSpPr/>
          <p:nvPr/>
        </p:nvGrpSpPr>
        <p:grpSpPr>
          <a:xfrm rot="899378">
            <a:off x="7538039" y="392228"/>
            <a:ext cx="1287480" cy="1037208"/>
            <a:chOff x="349380" y="4489100"/>
            <a:chExt cx="1245788" cy="1003621"/>
          </a:xfrm>
        </p:grpSpPr>
        <p:grpSp>
          <p:nvGrpSpPr>
            <p:cNvPr id="333" name="Google Shape;333;p41"/>
            <p:cNvGrpSpPr/>
            <p:nvPr/>
          </p:nvGrpSpPr>
          <p:grpSpPr>
            <a:xfrm>
              <a:off x="349380" y="4719894"/>
              <a:ext cx="1245788" cy="537482"/>
              <a:chOff x="349380" y="4719894"/>
              <a:chExt cx="1245788" cy="537482"/>
            </a:xfrm>
          </p:grpSpPr>
          <p:sp>
            <p:nvSpPr>
              <p:cNvPr id="334" name="Google Shape;334;p41"/>
              <p:cNvSpPr/>
              <p:nvPr/>
            </p:nvSpPr>
            <p:spPr>
              <a:xfrm>
                <a:off x="349380" y="4719894"/>
                <a:ext cx="595125" cy="537482"/>
              </a:xfrm>
              <a:custGeom>
                <a:avLst/>
                <a:gdLst/>
                <a:ahLst/>
                <a:cxnLst/>
                <a:rect l="l" t="t" r="r" b="b"/>
                <a:pathLst>
                  <a:path w="17255" h="12928" extrusionOk="0">
                    <a:moveTo>
                      <a:pt x="1334" y="1"/>
                    </a:moveTo>
                    <a:lnTo>
                      <a:pt x="1" y="6478"/>
                    </a:lnTo>
                    <a:lnTo>
                      <a:pt x="1334" y="12928"/>
                    </a:lnTo>
                    <a:lnTo>
                      <a:pt x="17255" y="12928"/>
                    </a:lnTo>
                    <a:lnTo>
                      <a:pt x="172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38100" dir="33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1"/>
              <p:cNvSpPr/>
              <p:nvPr/>
            </p:nvSpPr>
            <p:spPr>
              <a:xfrm>
                <a:off x="1049040" y="4719894"/>
                <a:ext cx="546128" cy="537482"/>
              </a:xfrm>
              <a:custGeom>
                <a:avLst/>
                <a:gdLst/>
                <a:ahLst/>
                <a:cxnLst/>
                <a:rect l="l" t="t" r="r" b="b"/>
                <a:pathLst>
                  <a:path w="17228" h="12928" extrusionOk="0">
                    <a:moveTo>
                      <a:pt x="1" y="1"/>
                    </a:moveTo>
                    <a:lnTo>
                      <a:pt x="1" y="12928"/>
                    </a:lnTo>
                    <a:lnTo>
                      <a:pt x="15894" y="12928"/>
                    </a:lnTo>
                    <a:lnTo>
                      <a:pt x="17227" y="6478"/>
                    </a:lnTo>
                    <a:lnTo>
                      <a:pt x="158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38100" dir="33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" name="Google Shape;336;p41"/>
            <p:cNvSpPr/>
            <p:nvPr/>
          </p:nvSpPr>
          <p:spPr>
            <a:xfrm>
              <a:off x="470386" y="4489100"/>
              <a:ext cx="1043241" cy="1003621"/>
            </a:xfrm>
            <a:custGeom>
              <a:avLst/>
              <a:gdLst/>
              <a:ahLst/>
              <a:cxnLst/>
              <a:rect l="l" t="t" r="r" b="b"/>
              <a:pathLst>
                <a:path w="25093" h="24140" extrusionOk="0">
                  <a:moveTo>
                    <a:pt x="12082" y="0"/>
                  </a:moveTo>
                  <a:cubicBezTo>
                    <a:pt x="10526" y="0"/>
                    <a:pt x="8956" y="303"/>
                    <a:pt x="7458" y="925"/>
                  </a:cubicBezTo>
                  <a:cubicBezTo>
                    <a:pt x="2940" y="2776"/>
                    <a:pt x="1" y="7185"/>
                    <a:pt x="1" y="12083"/>
                  </a:cubicBezTo>
                  <a:cubicBezTo>
                    <a:pt x="1" y="18724"/>
                    <a:pt x="5417" y="24139"/>
                    <a:pt x="12084" y="24139"/>
                  </a:cubicBezTo>
                  <a:cubicBezTo>
                    <a:pt x="16955" y="24139"/>
                    <a:pt x="21364" y="21200"/>
                    <a:pt x="23215" y="16682"/>
                  </a:cubicBezTo>
                  <a:cubicBezTo>
                    <a:pt x="25092" y="12192"/>
                    <a:pt x="24058" y="6994"/>
                    <a:pt x="20602" y="3538"/>
                  </a:cubicBezTo>
                  <a:cubicBezTo>
                    <a:pt x="18292" y="1228"/>
                    <a:pt x="15217" y="0"/>
                    <a:pt x="120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36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524726" y="4543482"/>
              <a:ext cx="930074" cy="894902"/>
            </a:xfrm>
            <a:custGeom>
              <a:avLst/>
              <a:gdLst/>
              <a:ahLst/>
              <a:cxnLst/>
              <a:rect l="l" t="t" r="r" b="b"/>
              <a:pathLst>
                <a:path w="22371" h="21525" extrusionOk="0">
                  <a:moveTo>
                    <a:pt x="10749" y="0"/>
                  </a:moveTo>
                  <a:cubicBezTo>
                    <a:pt x="9366" y="0"/>
                    <a:pt x="7971" y="267"/>
                    <a:pt x="6640" y="815"/>
                  </a:cubicBezTo>
                  <a:cubicBezTo>
                    <a:pt x="2613" y="2475"/>
                    <a:pt x="0" y="6421"/>
                    <a:pt x="0" y="10775"/>
                  </a:cubicBezTo>
                  <a:cubicBezTo>
                    <a:pt x="0" y="16708"/>
                    <a:pt x="4817" y="21525"/>
                    <a:pt x="10777" y="21525"/>
                  </a:cubicBezTo>
                  <a:cubicBezTo>
                    <a:pt x="15104" y="21525"/>
                    <a:pt x="19050" y="18912"/>
                    <a:pt x="20710" y="14885"/>
                  </a:cubicBezTo>
                  <a:cubicBezTo>
                    <a:pt x="22370" y="10857"/>
                    <a:pt x="21445" y="6230"/>
                    <a:pt x="18370" y="3155"/>
                  </a:cubicBezTo>
                  <a:cubicBezTo>
                    <a:pt x="16310" y="1096"/>
                    <a:pt x="13555" y="0"/>
                    <a:pt x="10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26" y="514188"/>
            <a:ext cx="3669300" cy="24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/>
          <p:nvPr/>
        </p:nvSpPr>
        <p:spPr>
          <a:xfrm rot="898868">
            <a:off x="7714295" y="443417"/>
            <a:ext cx="935393" cy="935103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ubTitle" idx="1"/>
          </p:nvPr>
        </p:nvSpPr>
        <p:spPr>
          <a:xfrm>
            <a:off x="3880723" y="1681586"/>
            <a:ext cx="4995334" cy="13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* En la actualidad vivimos bajo una pandemia condición que afecto a todos, pero en mayor medida a las personas que no contaban con un buen estado de salud. Cabe mencionar que son factores de riesgo la obesidad, la poca actividad física, problemas cardiovasculares, presión alta entre otros.</a:t>
            </a:r>
            <a:endParaRPr lang="es-P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* Al poder observar la raíz de estos problemas, siendo esta la poca actividad física, nuestro grupo en su afán de contribuir con la sociedad creamos este proyecto de nombre “</a:t>
            </a:r>
            <a:r>
              <a:rPr lang="es-MX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SayaGym</a:t>
            </a:r>
            <a:r>
              <a:rPr lang="es-MX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enfocado en el rubro del Fitness</a:t>
            </a:r>
            <a:endParaRPr sz="1200" dirty="0"/>
          </a:p>
        </p:txBody>
      </p:sp>
      <p:cxnSp>
        <p:nvCxnSpPr>
          <p:cNvPr id="342" name="Google Shape;342;p41"/>
          <p:cNvCxnSpPr/>
          <p:nvPr/>
        </p:nvCxnSpPr>
        <p:spPr>
          <a:xfrm>
            <a:off x="7371300" y="4608500"/>
            <a:ext cx="1772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7" y="2561221"/>
            <a:ext cx="3328676" cy="499613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/>
          <p:nvPr/>
        </p:nvSpPr>
        <p:spPr>
          <a:xfrm>
            <a:off x="-26171" y="-493900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41"/>
          <p:cNvGrpSpPr/>
          <p:nvPr/>
        </p:nvGrpSpPr>
        <p:grpSpPr>
          <a:xfrm rot="929804">
            <a:off x="7938396" y="649720"/>
            <a:ext cx="487690" cy="522028"/>
            <a:chOff x="4813681" y="1783712"/>
            <a:chExt cx="342811" cy="366949"/>
          </a:xfrm>
        </p:grpSpPr>
        <p:sp>
          <p:nvSpPr>
            <p:cNvPr id="346" name="Google Shape;346;p41"/>
            <p:cNvSpPr/>
            <p:nvPr/>
          </p:nvSpPr>
          <p:spPr>
            <a:xfrm>
              <a:off x="4891872" y="1783712"/>
              <a:ext cx="188104" cy="366949"/>
            </a:xfrm>
            <a:custGeom>
              <a:avLst/>
              <a:gdLst/>
              <a:ahLst/>
              <a:cxnLst/>
              <a:rect l="l" t="t" r="r" b="b"/>
              <a:pathLst>
                <a:path w="5384" h="10503" extrusionOk="0">
                  <a:moveTo>
                    <a:pt x="4240" y="405"/>
                  </a:moveTo>
                  <a:lnTo>
                    <a:pt x="4240" y="2144"/>
                  </a:lnTo>
                  <a:lnTo>
                    <a:pt x="1096" y="2144"/>
                  </a:lnTo>
                  <a:lnTo>
                    <a:pt x="1096" y="405"/>
                  </a:lnTo>
                  <a:close/>
                  <a:moveTo>
                    <a:pt x="4240" y="8383"/>
                  </a:moveTo>
                  <a:lnTo>
                    <a:pt x="4240" y="10098"/>
                  </a:lnTo>
                  <a:lnTo>
                    <a:pt x="1096" y="10098"/>
                  </a:lnTo>
                  <a:lnTo>
                    <a:pt x="1096" y="8383"/>
                  </a:lnTo>
                  <a:close/>
                  <a:moveTo>
                    <a:pt x="1096" y="0"/>
                  </a:moveTo>
                  <a:cubicBezTo>
                    <a:pt x="882" y="0"/>
                    <a:pt x="692" y="191"/>
                    <a:pt x="692" y="429"/>
                  </a:cubicBezTo>
                  <a:lnTo>
                    <a:pt x="692" y="2168"/>
                  </a:lnTo>
                  <a:cubicBezTo>
                    <a:pt x="287" y="2310"/>
                    <a:pt x="1" y="2691"/>
                    <a:pt x="1" y="3120"/>
                  </a:cubicBezTo>
                  <a:lnTo>
                    <a:pt x="1" y="7407"/>
                  </a:lnTo>
                  <a:cubicBezTo>
                    <a:pt x="1" y="7835"/>
                    <a:pt x="287" y="8216"/>
                    <a:pt x="692" y="8335"/>
                  </a:cubicBezTo>
                  <a:lnTo>
                    <a:pt x="692" y="10098"/>
                  </a:lnTo>
                  <a:cubicBezTo>
                    <a:pt x="692" y="10336"/>
                    <a:pt x="882" y="10503"/>
                    <a:pt x="1096" y="10503"/>
                  </a:cubicBezTo>
                  <a:lnTo>
                    <a:pt x="4264" y="10503"/>
                  </a:lnTo>
                  <a:cubicBezTo>
                    <a:pt x="4502" y="10503"/>
                    <a:pt x="4669" y="10336"/>
                    <a:pt x="4669" y="10098"/>
                  </a:cubicBezTo>
                  <a:lnTo>
                    <a:pt x="4669" y="8359"/>
                  </a:lnTo>
                  <a:cubicBezTo>
                    <a:pt x="5097" y="8216"/>
                    <a:pt x="5359" y="7835"/>
                    <a:pt x="5359" y="7407"/>
                  </a:cubicBezTo>
                  <a:lnTo>
                    <a:pt x="5359" y="6216"/>
                  </a:lnTo>
                  <a:cubicBezTo>
                    <a:pt x="5359" y="6097"/>
                    <a:pt x="5288" y="6002"/>
                    <a:pt x="5193" y="6002"/>
                  </a:cubicBezTo>
                  <a:cubicBezTo>
                    <a:pt x="5180" y="5999"/>
                    <a:pt x="5168" y="5998"/>
                    <a:pt x="5155" y="5998"/>
                  </a:cubicBezTo>
                  <a:cubicBezTo>
                    <a:pt x="5050" y="5998"/>
                    <a:pt x="4954" y="6086"/>
                    <a:pt x="4954" y="6192"/>
                  </a:cubicBezTo>
                  <a:lnTo>
                    <a:pt x="4954" y="7407"/>
                  </a:lnTo>
                  <a:cubicBezTo>
                    <a:pt x="4954" y="7716"/>
                    <a:pt x="4692" y="7978"/>
                    <a:pt x="4383" y="7978"/>
                  </a:cubicBezTo>
                  <a:lnTo>
                    <a:pt x="977" y="7978"/>
                  </a:lnTo>
                  <a:cubicBezTo>
                    <a:pt x="668" y="7978"/>
                    <a:pt x="406" y="7716"/>
                    <a:pt x="406" y="7407"/>
                  </a:cubicBezTo>
                  <a:lnTo>
                    <a:pt x="406" y="3120"/>
                  </a:lnTo>
                  <a:cubicBezTo>
                    <a:pt x="406" y="2811"/>
                    <a:pt x="668" y="2549"/>
                    <a:pt x="977" y="2549"/>
                  </a:cubicBezTo>
                  <a:lnTo>
                    <a:pt x="4764" y="2549"/>
                  </a:lnTo>
                  <a:cubicBezTo>
                    <a:pt x="4883" y="2549"/>
                    <a:pt x="4978" y="2644"/>
                    <a:pt x="4978" y="2763"/>
                  </a:cubicBezTo>
                  <a:lnTo>
                    <a:pt x="4978" y="4406"/>
                  </a:lnTo>
                  <a:cubicBezTo>
                    <a:pt x="4978" y="4430"/>
                    <a:pt x="4978" y="4430"/>
                    <a:pt x="5002" y="4454"/>
                  </a:cubicBezTo>
                  <a:cubicBezTo>
                    <a:pt x="5045" y="4514"/>
                    <a:pt x="5106" y="4540"/>
                    <a:pt x="5167" y="4540"/>
                  </a:cubicBezTo>
                  <a:cubicBezTo>
                    <a:pt x="5276" y="4540"/>
                    <a:pt x="5383" y="4457"/>
                    <a:pt x="5383" y="4335"/>
                  </a:cubicBezTo>
                  <a:lnTo>
                    <a:pt x="5383" y="3120"/>
                  </a:lnTo>
                  <a:cubicBezTo>
                    <a:pt x="5383" y="2691"/>
                    <a:pt x="5097" y="2310"/>
                    <a:pt x="4692" y="2168"/>
                  </a:cubicBezTo>
                  <a:lnTo>
                    <a:pt x="4669" y="2168"/>
                  </a:lnTo>
                  <a:lnTo>
                    <a:pt x="4669" y="429"/>
                  </a:lnTo>
                  <a:cubicBezTo>
                    <a:pt x="4669" y="191"/>
                    <a:pt x="4502" y="0"/>
                    <a:pt x="4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4921849" y="1913682"/>
              <a:ext cx="129828" cy="107363"/>
            </a:xfrm>
            <a:custGeom>
              <a:avLst/>
              <a:gdLst/>
              <a:ahLst/>
              <a:cxnLst/>
              <a:rect l="l" t="t" r="r" b="b"/>
              <a:pathLst>
                <a:path w="3716" h="3073" extrusionOk="0">
                  <a:moveTo>
                    <a:pt x="1111" y="410"/>
                  </a:moveTo>
                  <a:cubicBezTo>
                    <a:pt x="1266" y="410"/>
                    <a:pt x="1428" y="471"/>
                    <a:pt x="1572" y="615"/>
                  </a:cubicBezTo>
                  <a:lnTo>
                    <a:pt x="1691" y="734"/>
                  </a:lnTo>
                  <a:cubicBezTo>
                    <a:pt x="1739" y="781"/>
                    <a:pt x="1786" y="805"/>
                    <a:pt x="1834" y="805"/>
                  </a:cubicBezTo>
                  <a:cubicBezTo>
                    <a:pt x="1905" y="805"/>
                    <a:pt x="1953" y="781"/>
                    <a:pt x="1977" y="734"/>
                  </a:cubicBezTo>
                  <a:lnTo>
                    <a:pt x="2120" y="615"/>
                  </a:lnTo>
                  <a:cubicBezTo>
                    <a:pt x="2213" y="497"/>
                    <a:pt x="2330" y="448"/>
                    <a:pt x="2452" y="448"/>
                  </a:cubicBezTo>
                  <a:cubicBezTo>
                    <a:pt x="2925" y="448"/>
                    <a:pt x="3479" y="1184"/>
                    <a:pt x="3025" y="1543"/>
                  </a:cubicBezTo>
                  <a:lnTo>
                    <a:pt x="1953" y="2615"/>
                  </a:lnTo>
                  <a:cubicBezTo>
                    <a:pt x="1905" y="2663"/>
                    <a:pt x="1882" y="2663"/>
                    <a:pt x="1834" y="2663"/>
                  </a:cubicBezTo>
                  <a:cubicBezTo>
                    <a:pt x="1786" y="2663"/>
                    <a:pt x="1739" y="2663"/>
                    <a:pt x="1715" y="2615"/>
                  </a:cubicBezTo>
                  <a:lnTo>
                    <a:pt x="643" y="1543"/>
                  </a:lnTo>
                  <a:cubicBezTo>
                    <a:pt x="150" y="1068"/>
                    <a:pt x="596" y="410"/>
                    <a:pt x="1111" y="410"/>
                  </a:cubicBezTo>
                  <a:close/>
                  <a:moveTo>
                    <a:pt x="1087" y="1"/>
                  </a:moveTo>
                  <a:cubicBezTo>
                    <a:pt x="786" y="1"/>
                    <a:pt x="487" y="126"/>
                    <a:pt x="286" y="377"/>
                  </a:cubicBezTo>
                  <a:cubicBezTo>
                    <a:pt x="143" y="567"/>
                    <a:pt x="48" y="758"/>
                    <a:pt x="24" y="972"/>
                  </a:cubicBezTo>
                  <a:cubicBezTo>
                    <a:pt x="0" y="1305"/>
                    <a:pt x="119" y="1591"/>
                    <a:pt x="334" y="1829"/>
                  </a:cubicBezTo>
                  <a:lnTo>
                    <a:pt x="1405" y="2901"/>
                  </a:lnTo>
                  <a:cubicBezTo>
                    <a:pt x="1501" y="2996"/>
                    <a:pt x="1620" y="3068"/>
                    <a:pt x="1763" y="3068"/>
                  </a:cubicBezTo>
                  <a:cubicBezTo>
                    <a:pt x="1784" y="3071"/>
                    <a:pt x="1806" y="3072"/>
                    <a:pt x="1827" y="3072"/>
                  </a:cubicBezTo>
                  <a:cubicBezTo>
                    <a:pt x="1972" y="3072"/>
                    <a:pt x="2111" y="3005"/>
                    <a:pt x="2215" y="2901"/>
                  </a:cubicBezTo>
                  <a:lnTo>
                    <a:pt x="3311" y="1829"/>
                  </a:lnTo>
                  <a:cubicBezTo>
                    <a:pt x="3715" y="1401"/>
                    <a:pt x="3715" y="734"/>
                    <a:pt x="3311" y="305"/>
                  </a:cubicBezTo>
                  <a:cubicBezTo>
                    <a:pt x="3108" y="103"/>
                    <a:pt x="2840" y="1"/>
                    <a:pt x="2569" y="1"/>
                  </a:cubicBezTo>
                  <a:cubicBezTo>
                    <a:pt x="2304" y="1"/>
                    <a:pt x="2035" y="99"/>
                    <a:pt x="1822" y="294"/>
                  </a:cubicBezTo>
                  <a:lnTo>
                    <a:pt x="1822" y="294"/>
                  </a:lnTo>
                  <a:cubicBezTo>
                    <a:pt x="1621" y="98"/>
                    <a:pt x="1353" y="1"/>
                    <a:pt x="10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5119878" y="1911236"/>
              <a:ext cx="36614" cy="112953"/>
            </a:xfrm>
            <a:custGeom>
              <a:avLst/>
              <a:gdLst/>
              <a:ahLst/>
              <a:cxnLst/>
              <a:rect l="l" t="t" r="r" b="b"/>
              <a:pathLst>
                <a:path w="1048" h="3233" extrusionOk="0">
                  <a:moveTo>
                    <a:pt x="245" y="0"/>
                  </a:moveTo>
                  <a:cubicBezTo>
                    <a:pt x="202" y="0"/>
                    <a:pt x="157" y="14"/>
                    <a:pt x="119" y="42"/>
                  </a:cubicBezTo>
                  <a:cubicBezTo>
                    <a:pt x="24" y="113"/>
                    <a:pt x="0" y="256"/>
                    <a:pt x="72" y="351"/>
                  </a:cubicBezTo>
                  <a:cubicBezTo>
                    <a:pt x="596" y="1113"/>
                    <a:pt x="596" y="2137"/>
                    <a:pt x="72" y="2899"/>
                  </a:cubicBezTo>
                  <a:cubicBezTo>
                    <a:pt x="0" y="2995"/>
                    <a:pt x="24" y="3114"/>
                    <a:pt x="119" y="3185"/>
                  </a:cubicBezTo>
                  <a:cubicBezTo>
                    <a:pt x="143" y="3233"/>
                    <a:pt x="191" y="3233"/>
                    <a:pt x="238" y="3233"/>
                  </a:cubicBezTo>
                  <a:cubicBezTo>
                    <a:pt x="310" y="3233"/>
                    <a:pt x="357" y="3209"/>
                    <a:pt x="405" y="3161"/>
                  </a:cubicBezTo>
                  <a:cubicBezTo>
                    <a:pt x="1048" y="2233"/>
                    <a:pt x="1048" y="1018"/>
                    <a:pt x="405" y="113"/>
                  </a:cubicBezTo>
                  <a:lnTo>
                    <a:pt x="405" y="89"/>
                  </a:lnTo>
                  <a:cubicBezTo>
                    <a:pt x="376" y="32"/>
                    <a:pt x="312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5094897" y="1932863"/>
              <a:ext cx="27496" cy="70539"/>
            </a:xfrm>
            <a:custGeom>
              <a:avLst/>
              <a:gdLst/>
              <a:ahLst/>
              <a:cxnLst/>
              <a:rect l="l" t="t" r="r" b="b"/>
              <a:pathLst>
                <a:path w="787" h="2019" extrusionOk="0">
                  <a:moveTo>
                    <a:pt x="224" y="0"/>
                  </a:moveTo>
                  <a:cubicBezTo>
                    <a:pt x="179" y="0"/>
                    <a:pt x="134" y="14"/>
                    <a:pt x="96" y="42"/>
                  </a:cubicBezTo>
                  <a:lnTo>
                    <a:pt x="120" y="42"/>
                  </a:lnTo>
                  <a:cubicBezTo>
                    <a:pt x="25" y="89"/>
                    <a:pt x="1" y="232"/>
                    <a:pt x="72" y="328"/>
                  </a:cubicBezTo>
                  <a:cubicBezTo>
                    <a:pt x="358" y="732"/>
                    <a:pt x="358" y="1280"/>
                    <a:pt x="72" y="1685"/>
                  </a:cubicBezTo>
                  <a:cubicBezTo>
                    <a:pt x="1" y="1756"/>
                    <a:pt x="25" y="1899"/>
                    <a:pt x="120" y="1971"/>
                  </a:cubicBezTo>
                  <a:cubicBezTo>
                    <a:pt x="144" y="1995"/>
                    <a:pt x="191" y="2018"/>
                    <a:pt x="239" y="2018"/>
                  </a:cubicBezTo>
                  <a:cubicBezTo>
                    <a:pt x="310" y="2018"/>
                    <a:pt x="358" y="1995"/>
                    <a:pt x="406" y="1923"/>
                  </a:cubicBezTo>
                  <a:cubicBezTo>
                    <a:pt x="787" y="1375"/>
                    <a:pt x="787" y="637"/>
                    <a:pt x="406" y="89"/>
                  </a:cubicBezTo>
                  <a:cubicBezTo>
                    <a:pt x="362" y="32"/>
                    <a:pt x="293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4813681" y="1910957"/>
              <a:ext cx="37488" cy="112394"/>
            </a:xfrm>
            <a:custGeom>
              <a:avLst/>
              <a:gdLst/>
              <a:ahLst/>
              <a:cxnLst/>
              <a:rect l="l" t="t" r="r" b="b"/>
              <a:pathLst>
                <a:path w="1073" h="3217" extrusionOk="0">
                  <a:moveTo>
                    <a:pt x="811" y="1"/>
                  </a:moveTo>
                  <a:cubicBezTo>
                    <a:pt x="747" y="1"/>
                    <a:pt x="684" y="30"/>
                    <a:pt x="643" y="97"/>
                  </a:cubicBezTo>
                  <a:cubicBezTo>
                    <a:pt x="0" y="1002"/>
                    <a:pt x="0" y="2217"/>
                    <a:pt x="643" y="3146"/>
                  </a:cubicBezTo>
                  <a:cubicBezTo>
                    <a:pt x="691" y="3193"/>
                    <a:pt x="739" y="3217"/>
                    <a:pt x="810" y="3217"/>
                  </a:cubicBezTo>
                  <a:cubicBezTo>
                    <a:pt x="858" y="3217"/>
                    <a:pt x="905" y="3193"/>
                    <a:pt x="929" y="3169"/>
                  </a:cubicBezTo>
                  <a:cubicBezTo>
                    <a:pt x="1024" y="3098"/>
                    <a:pt x="1048" y="2955"/>
                    <a:pt x="977" y="2884"/>
                  </a:cubicBezTo>
                  <a:cubicBezTo>
                    <a:pt x="715" y="2503"/>
                    <a:pt x="572" y="2050"/>
                    <a:pt x="572" y="1598"/>
                  </a:cubicBezTo>
                  <a:lnTo>
                    <a:pt x="572" y="1598"/>
                  </a:lnTo>
                  <a:lnTo>
                    <a:pt x="596" y="1621"/>
                  </a:lnTo>
                  <a:cubicBezTo>
                    <a:pt x="572" y="1169"/>
                    <a:pt x="715" y="716"/>
                    <a:pt x="1001" y="335"/>
                  </a:cubicBezTo>
                  <a:cubicBezTo>
                    <a:pt x="1072" y="240"/>
                    <a:pt x="1048" y="121"/>
                    <a:pt x="953" y="50"/>
                  </a:cubicBezTo>
                  <a:cubicBezTo>
                    <a:pt x="911" y="18"/>
                    <a:pt x="861" y="1"/>
                    <a:pt x="8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4848619" y="1932234"/>
              <a:ext cx="29208" cy="70329"/>
            </a:xfrm>
            <a:custGeom>
              <a:avLst/>
              <a:gdLst/>
              <a:ahLst/>
              <a:cxnLst/>
              <a:rect l="l" t="t" r="r" b="b"/>
              <a:pathLst>
                <a:path w="836" h="2013" extrusionOk="0">
                  <a:moveTo>
                    <a:pt x="543" y="0"/>
                  </a:moveTo>
                  <a:cubicBezTo>
                    <a:pt x="486" y="0"/>
                    <a:pt x="427" y="25"/>
                    <a:pt x="382" y="84"/>
                  </a:cubicBezTo>
                  <a:cubicBezTo>
                    <a:pt x="1" y="631"/>
                    <a:pt x="1" y="1370"/>
                    <a:pt x="382" y="1941"/>
                  </a:cubicBezTo>
                  <a:cubicBezTo>
                    <a:pt x="429" y="1989"/>
                    <a:pt x="477" y="2013"/>
                    <a:pt x="548" y="2013"/>
                  </a:cubicBezTo>
                  <a:cubicBezTo>
                    <a:pt x="596" y="2013"/>
                    <a:pt x="644" y="1989"/>
                    <a:pt x="667" y="1965"/>
                  </a:cubicBezTo>
                  <a:cubicBezTo>
                    <a:pt x="763" y="1917"/>
                    <a:pt x="787" y="1774"/>
                    <a:pt x="715" y="1679"/>
                  </a:cubicBezTo>
                  <a:cubicBezTo>
                    <a:pt x="429" y="1274"/>
                    <a:pt x="429" y="727"/>
                    <a:pt x="715" y="322"/>
                  </a:cubicBezTo>
                  <a:lnTo>
                    <a:pt x="715" y="346"/>
                  </a:lnTo>
                  <a:cubicBezTo>
                    <a:pt x="836" y="173"/>
                    <a:pt x="694" y="0"/>
                    <a:pt x="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5064955" y="1960115"/>
              <a:ext cx="14185" cy="14988"/>
            </a:xfrm>
            <a:custGeom>
              <a:avLst/>
              <a:gdLst/>
              <a:ahLst/>
              <a:cxnLst/>
              <a:rect l="l" t="t" r="r" b="b"/>
              <a:pathLst>
                <a:path w="406" h="429" extrusionOk="0">
                  <a:moveTo>
                    <a:pt x="215" y="0"/>
                  </a:moveTo>
                  <a:cubicBezTo>
                    <a:pt x="96" y="0"/>
                    <a:pt x="0" y="95"/>
                    <a:pt x="0" y="214"/>
                  </a:cubicBezTo>
                  <a:cubicBezTo>
                    <a:pt x="0" y="334"/>
                    <a:pt x="96" y="429"/>
                    <a:pt x="215" y="429"/>
                  </a:cubicBezTo>
                  <a:cubicBezTo>
                    <a:pt x="334" y="429"/>
                    <a:pt x="405" y="334"/>
                    <a:pt x="405" y="214"/>
                  </a:cubicBezTo>
                  <a:cubicBezTo>
                    <a:pt x="405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4978414" y="2085752"/>
              <a:ext cx="14185" cy="14150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10"/>
                    <a:pt x="96" y="405"/>
                    <a:pt x="215" y="405"/>
                  </a:cubicBezTo>
                  <a:cubicBezTo>
                    <a:pt x="310" y="405"/>
                    <a:pt x="406" y="310"/>
                    <a:pt x="406" y="214"/>
                  </a:cubicBezTo>
                  <a:cubicBezTo>
                    <a:pt x="406" y="95"/>
                    <a:pt x="310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4978414" y="2114856"/>
              <a:ext cx="14185" cy="14185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15" y="1"/>
                  </a:moveTo>
                  <a:cubicBezTo>
                    <a:pt x="96" y="1"/>
                    <a:pt x="1" y="72"/>
                    <a:pt x="1" y="191"/>
                  </a:cubicBezTo>
                  <a:cubicBezTo>
                    <a:pt x="1" y="310"/>
                    <a:pt x="96" y="405"/>
                    <a:pt x="215" y="405"/>
                  </a:cubicBezTo>
                  <a:cubicBezTo>
                    <a:pt x="310" y="405"/>
                    <a:pt x="406" y="310"/>
                    <a:pt x="406" y="191"/>
                  </a:cubicBezTo>
                  <a:cubicBezTo>
                    <a:pt x="406" y="72"/>
                    <a:pt x="310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41"/>
          <p:cNvGrpSpPr/>
          <p:nvPr/>
        </p:nvGrpSpPr>
        <p:grpSpPr>
          <a:xfrm rot="-264291">
            <a:off x="2017791" y="4283890"/>
            <a:ext cx="2536957" cy="544275"/>
            <a:chOff x="6444100" y="2966400"/>
            <a:chExt cx="2537075" cy="544300"/>
          </a:xfrm>
        </p:grpSpPr>
        <p:sp>
          <p:nvSpPr>
            <p:cNvPr id="356" name="Google Shape;356;p41"/>
            <p:cNvSpPr/>
            <p:nvPr/>
          </p:nvSpPr>
          <p:spPr>
            <a:xfrm>
              <a:off x="6444100" y="2966400"/>
              <a:ext cx="2537075" cy="544300"/>
            </a:xfrm>
            <a:custGeom>
              <a:avLst/>
              <a:gdLst/>
              <a:ahLst/>
              <a:cxnLst/>
              <a:rect l="l" t="t" r="r" b="b"/>
              <a:pathLst>
                <a:path w="101483" h="21772" extrusionOk="0">
                  <a:moveTo>
                    <a:pt x="7594" y="0"/>
                  </a:moveTo>
                  <a:lnTo>
                    <a:pt x="1" y="10722"/>
                  </a:lnTo>
                  <a:lnTo>
                    <a:pt x="7594" y="21771"/>
                  </a:lnTo>
                  <a:lnTo>
                    <a:pt x="93890" y="21771"/>
                  </a:lnTo>
                  <a:lnTo>
                    <a:pt x="101483" y="10722"/>
                  </a:lnTo>
                  <a:lnTo>
                    <a:pt x="938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402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6820658" y="3111557"/>
              <a:ext cx="1783943" cy="253980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Work Sans"/>
                </a:rPr>
                <a:t>TRAINING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3760650" y="503550"/>
            <a:ext cx="162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1758300" y="1502250"/>
            <a:ext cx="56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1"/>
          </p:nvPr>
        </p:nvSpPr>
        <p:spPr>
          <a:xfrm>
            <a:off x="1758300" y="2273551"/>
            <a:ext cx="56274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s-ES" i="1" dirty="0">
                <a:solidFill>
                  <a:schemeClr val="tx2"/>
                </a:solidFill>
                <a:latin typeface="arial" panose="020B0604020202020204" pitchFamily="34" charset="0"/>
              </a:rPr>
              <a:t>No eres un perdedor hasta que no dejas de intentarlo</a:t>
            </a:r>
            <a:r>
              <a:rPr lang="es-ES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”</a:t>
            </a:r>
            <a:endParaRPr i="1" dirty="0">
              <a:solidFill>
                <a:schemeClr val="tx2"/>
              </a:solidFill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3936958" y="547132"/>
            <a:ext cx="1270085" cy="7950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</a:t>
            </a:r>
            <a:r>
              <a:rPr lang="es-E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2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t="20519" b="48046"/>
          <a:stretch/>
        </p:blipFill>
        <p:spPr>
          <a:xfrm>
            <a:off x="0" y="3227275"/>
            <a:ext cx="9144000" cy="19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6638087" y="2940665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40"/>
          <p:cNvGrpSpPr/>
          <p:nvPr/>
        </p:nvGrpSpPr>
        <p:grpSpPr>
          <a:xfrm>
            <a:off x="7554075" y="386950"/>
            <a:ext cx="1589914" cy="296100"/>
            <a:chOff x="7554075" y="386950"/>
            <a:chExt cx="1589914" cy="296100"/>
          </a:xfrm>
        </p:grpSpPr>
        <p:cxnSp>
          <p:nvCxnSpPr>
            <p:cNvPr id="315" name="Google Shape;315;p40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" name="Google Shape;316;p40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2"/>
                  </a:solidFill>
                  <a:latin typeface="Work Sans"/>
                  <a:ea typeface="Work Sans"/>
                  <a:cs typeface="Work Sans"/>
                  <a:sym typeface="Work Sans"/>
                </a:rPr>
                <a:t>2022</a:t>
              </a:r>
              <a:endParaRPr sz="17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17" name="Google Shape;317;p40"/>
          <p:cNvGrpSpPr/>
          <p:nvPr/>
        </p:nvGrpSpPr>
        <p:grpSpPr>
          <a:xfrm>
            <a:off x="328800" y="2477300"/>
            <a:ext cx="995383" cy="1241946"/>
            <a:chOff x="7843288" y="161475"/>
            <a:chExt cx="995383" cy="1241946"/>
          </a:xfrm>
        </p:grpSpPr>
        <p:grpSp>
          <p:nvGrpSpPr>
            <p:cNvPr id="318" name="Google Shape;318;p40"/>
            <p:cNvGrpSpPr/>
            <p:nvPr/>
          </p:nvGrpSpPr>
          <p:grpSpPr>
            <a:xfrm>
              <a:off x="7843288" y="161475"/>
              <a:ext cx="995383" cy="1241946"/>
              <a:chOff x="8868225" y="2092875"/>
              <a:chExt cx="995383" cy="1241946"/>
            </a:xfrm>
          </p:grpSpPr>
          <p:sp>
            <p:nvSpPr>
              <p:cNvPr id="319" name="Google Shape;319;p40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0" name="Google Shape;320;p40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1" name="Google Shape;321;p40"/>
            <p:cNvGrpSpPr/>
            <p:nvPr/>
          </p:nvGrpSpPr>
          <p:grpSpPr>
            <a:xfrm>
              <a:off x="8069814" y="565851"/>
              <a:ext cx="542343" cy="433208"/>
              <a:chOff x="2393313" y="2428530"/>
              <a:chExt cx="351122" cy="280448"/>
            </a:xfrm>
          </p:grpSpPr>
          <p:sp>
            <p:nvSpPr>
              <p:cNvPr id="322" name="Google Shape;322;p40"/>
              <p:cNvSpPr/>
              <p:nvPr/>
            </p:nvSpPr>
            <p:spPr>
              <a:xfrm>
                <a:off x="2393313" y="2428530"/>
                <a:ext cx="351122" cy="280443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8027" extrusionOk="0">
                    <a:moveTo>
                      <a:pt x="2096" y="382"/>
                    </a:moveTo>
                    <a:lnTo>
                      <a:pt x="2096" y="858"/>
                    </a:lnTo>
                    <a:lnTo>
                      <a:pt x="1691" y="858"/>
                    </a:lnTo>
                    <a:lnTo>
                      <a:pt x="1691" y="382"/>
                    </a:lnTo>
                    <a:close/>
                    <a:moveTo>
                      <a:pt x="7597" y="382"/>
                    </a:moveTo>
                    <a:lnTo>
                      <a:pt x="7597" y="858"/>
                    </a:lnTo>
                    <a:lnTo>
                      <a:pt x="2477" y="858"/>
                    </a:lnTo>
                    <a:lnTo>
                      <a:pt x="2477" y="382"/>
                    </a:lnTo>
                    <a:close/>
                    <a:moveTo>
                      <a:pt x="8383" y="382"/>
                    </a:moveTo>
                    <a:lnTo>
                      <a:pt x="8383" y="858"/>
                    </a:lnTo>
                    <a:lnTo>
                      <a:pt x="7978" y="858"/>
                    </a:lnTo>
                    <a:lnTo>
                      <a:pt x="7978" y="382"/>
                    </a:lnTo>
                    <a:close/>
                    <a:moveTo>
                      <a:pt x="762" y="1"/>
                    </a:moveTo>
                    <a:cubicBezTo>
                      <a:pt x="500" y="1"/>
                      <a:pt x="500" y="382"/>
                      <a:pt x="762" y="382"/>
                    </a:cubicBezTo>
                    <a:lnTo>
                      <a:pt x="1286" y="382"/>
                    </a:lnTo>
                    <a:lnTo>
                      <a:pt x="1286" y="858"/>
                    </a:lnTo>
                    <a:lnTo>
                      <a:pt x="1167" y="858"/>
                    </a:lnTo>
                    <a:cubicBezTo>
                      <a:pt x="524" y="858"/>
                      <a:pt x="0" y="1358"/>
                      <a:pt x="0" y="2001"/>
                    </a:cubicBezTo>
                    <a:lnTo>
                      <a:pt x="0" y="6883"/>
                    </a:lnTo>
                    <a:cubicBezTo>
                      <a:pt x="0" y="7526"/>
                      <a:pt x="524" y="8026"/>
                      <a:pt x="1167" y="8026"/>
                    </a:cubicBezTo>
                    <a:lnTo>
                      <a:pt x="4144" y="8026"/>
                    </a:lnTo>
                    <a:cubicBezTo>
                      <a:pt x="4406" y="8026"/>
                      <a:pt x="4406" y="7645"/>
                      <a:pt x="4144" y="7645"/>
                    </a:cubicBezTo>
                    <a:lnTo>
                      <a:pt x="1167" y="7645"/>
                    </a:lnTo>
                    <a:cubicBezTo>
                      <a:pt x="738" y="7645"/>
                      <a:pt x="405" y="7288"/>
                      <a:pt x="405" y="6883"/>
                    </a:cubicBezTo>
                    <a:lnTo>
                      <a:pt x="405" y="2001"/>
                    </a:lnTo>
                    <a:cubicBezTo>
                      <a:pt x="405" y="1572"/>
                      <a:pt x="738" y="1239"/>
                      <a:pt x="1167" y="1239"/>
                    </a:cubicBezTo>
                    <a:lnTo>
                      <a:pt x="8907" y="1239"/>
                    </a:lnTo>
                    <a:cubicBezTo>
                      <a:pt x="9312" y="1239"/>
                      <a:pt x="9669" y="1572"/>
                      <a:pt x="9669" y="2001"/>
                    </a:cubicBezTo>
                    <a:lnTo>
                      <a:pt x="9669" y="6883"/>
                    </a:lnTo>
                    <a:cubicBezTo>
                      <a:pt x="9669" y="7312"/>
                      <a:pt x="9312" y="7645"/>
                      <a:pt x="8907" y="7645"/>
                    </a:cubicBezTo>
                    <a:lnTo>
                      <a:pt x="5930" y="7645"/>
                    </a:lnTo>
                    <a:cubicBezTo>
                      <a:pt x="5668" y="7645"/>
                      <a:pt x="5668" y="8026"/>
                      <a:pt x="5930" y="8026"/>
                    </a:cubicBezTo>
                    <a:lnTo>
                      <a:pt x="8907" y="8026"/>
                    </a:lnTo>
                    <a:cubicBezTo>
                      <a:pt x="9550" y="8026"/>
                      <a:pt x="10050" y="7526"/>
                      <a:pt x="10050" y="6883"/>
                    </a:cubicBezTo>
                    <a:lnTo>
                      <a:pt x="10050" y="2001"/>
                    </a:lnTo>
                    <a:cubicBezTo>
                      <a:pt x="10050" y="1358"/>
                      <a:pt x="9550" y="858"/>
                      <a:pt x="8907" y="858"/>
                    </a:cubicBezTo>
                    <a:lnTo>
                      <a:pt x="8764" y="858"/>
                    </a:lnTo>
                    <a:lnTo>
                      <a:pt x="8764" y="382"/>
                    </a:lnTo>
                    <a:lnTo>
                      <a:pt x="9383" y="382"/>
                    </a:lnTo>
                    <a:cubicBezTo>
                      <a:pt x="9645" y="382"/>
                      <a:pt x="9645" y="1"/>
                      <a:pt x="93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0"/>
              <p:cNvSpPr/>
              <p:nvPr/>
            </p:nvSpPr>
            <p:spPr>
              <a:xfrm>
                <a:off x="2592984" y="2495926"/>
                <a:ext cx="70993" cy="66591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906" extrusionOk="0">
                    <a:moveTo>
                      <a:pt x="1477" y="1"/>
                    </a:moveTo>
                    <a:cubicBezTo>
                      <a:pt x="1358" y="1"/>
                      <a:pt x="1263" y="72"/>
                      <a:pt x="1239" y="167"/>
                    </a:cubicBezTo>
                    <a:lnTo>
                      <a:pt x="977" y="1096"/>
                    </a:lnTo>
                    <a:lnTo>
                      <a:pt x="715" y="167"/>
                    </a:lnTo>
                    <a:cubicBezTo>
                      <a:pt x="681" y="66"/>
                      <a:pt x="589" y="18"/>
                      <a:pt x="496" y="18"/>
                    </a:cubicBezTo>
                    <a:cubicBezTo>
                      <a:pt x="392" y="18"/>
                      <a:pt x="288" y="78"/>
                      <a:pt x="263" y="191"/>
                    </a:cubicBezTo>
                    <a:lnTo>
                      <a:pt x="1" y="1668"/>
                    </a:lnTo>
                    <a:cubicBezTo>
                      <a:pt x="1" y="1787"/>
                      <a:pt x="72" y="1882"/>
                      <a:pt x="167" y="1906"/>
                    </a:cubicBezTo>
                    <a:cubicBezTo>
                      <a:pt x="286" y="1906"/>
                      <a:pt x="382" y="1834"/>
                      <a:pt x="405" y="1739"/>
                    </a:cubicBezTo>
                    <a:lnTo>
                      <a:pt x="548" y="929"/>
                    </a:lnTo>
                    <a:lnTo>
                      <a:pt x="786" y="1739"/>
                    </a:lnTo>
                    <a:cubicBezTo>
                      <a:pt x="810" y="1834"/>
                      <a:pt x="906" y="1906"/>
                      <a:pt x="1001" y="1906"/>
                    </a:cubicBezTo>
                    <a:cubicBezTo>
                      <a:pt x="1096" y="1906"/>
                      <a:pt x="1191" y="1834"/>
                      <a:pt x="1215" y="1739"/>
                    </a:cubicBezTo>
                    <a:lnTo>
                      <a:pt x="1453" y="929"/>
                    </a:lnTo>
                    <a:lnTo>
                      <a:pt x="1596" y="1739"/>
                    </a:lnTo>
                    <a:cubicBezTo>
                      <a:pt x="1616" y="1850"/>
                      <a:pt x="1705" y="1901"/>
                      <a:pt x="1794" y="1901"/>
                    </a:cubicBezTo>
                    <a:cubicBezTo>
                      <a:pt x="1914" y="1901"/>
                      <a:pt x="2032" y="1808"/>
                      <a:pt x="1977" y="1644"/>
                    </a:cubicBezTo>
                    <a:lnTo>
                      <a:pt x="1691" y="191"/>
                    </a:lnTo>
                    <a:cubicBezTo>
                      <a:pt x="1668" y="96"/>
                      <a:pt x="1572" y="1"/>
                      <a:pt x="1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0"/>
              <p:cNvSpPr/>
              <p:nvPr/>
            </p:nvSpPr>
            <p:spPr>
              <a:xfrm>
                <a:off x="2468186" y="2496101"/>
                <a:ext cx="69910" cy="66416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901" extrusionOk="0">
                    <a:moveTo>
                      <a:pt x="1109" y="1"/>
                    </a:moveTo>
                    <a:cubicBezTo>
                      <a:pt x="705" y="1"/>
                      <a:pt x="323" y="258"/>
                      <a:pt x="191" y="686"/>
                    </a:cubicBezTo>
                    <a:cubicBezTo>
                      <a:pt x="0" y="1282"/>
                      <a:pt x="477" y="1901"/>
                      <a:pt x="1096" y="1901"/>
                    </a:cubicBezTo>
                    <a:cubicBezTo>
                      <a:pt x="1620" y="1901"/>
                      <a:pt x="2001" y="1472"/>
                      <a:pt x="1953" y="948"/>
                    </a:cubicBezTo>
                    <a:cubicBezTo>
                      <a:pt x="1953" y="853"/>
                      <a:pt x="1858" y="758"/>
                      <a:pt x="1763" y="758"/>
                    </a:cubicBezTo>
                    <a:lnTo>
                      <a:pt x="1310" y="758"/>
                    </a:lnTo>
                    <a:cubicBezTo>
                      <a:pt x="1048" y="758"/>
                      <a:pt x="1048" y="1162"/>
                      <a:pt x="1310" y="1162"/>
                    </a:cubicBezTo>
                    <a:lnTo>
                      <a:pt x="1525" y="1162"/>
                    </a:lnTo>
                    <a:cubicBezTo>
                      <a:pt x="1501" y="1353"/>
                      <a:pt x="1310" y="1520"/>
                      <a:pt x="1096" y="1520"/>
                    </a:cubicBezTo>
                    <a:cubicBezTo>
                      <a:pt x="358" y="1520"/>
                      <a:pt x="358" y="400"/>
                      <a:pt x="1096" y="400"/>
                    </a:cubicBezTo>
                    <a:lnTo>
                      <a:pt x="1120" y="400"/>
                    </a:lnTo>
                    <a:cubicBezTo>
                      <a:pt x="1215" y="400"/>
                      <a:pt x="1334" y="424"/>
                      <a:pt x="1429" y="496"/>
                    </a:cubicBezTo>
                    <a:cubicBezTo>
                      <a:pt x="1466" y="520"/>
                      <a:pt x="1502" y="531"/>
                      <a:pt x="1537" y="531"/>
                    </a:cubicBezTo>
                    <a:cubicBezTo>
                      <a:pt x="1704" y="531"/>
                      <a:pt x="1821" y="281"/>
                      <a:pt x="1644" y="162"/>
                    </a:cubicBezTo>
                    <a:cubicBezTo>
                      <a:pt x="1475" y="52"/>
                      <a:pt x="1290" y="1"/>
                      <a:pt x="1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0"/>
              <p:cNvSpPr/>
              <p:nvPr/>
            </p:nvSpPr>
            <p:spPr>
              <a:xfrm>
                <a:off x="2540577" y="2496136"/>
                <a:ext cx="50974" cy="6638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900" extrusionOk="0">
                    <a:moveTo>
                      <a:pt x="239" y="1"/>
                    </a:moveTo>
                    <a:cubicBezTo>
                      <a:pt x="198" y="1"/>
                      <a:pt x="157" y="14"/>
                      <a:pt x="119" y="42"/>
                    </a:cubicBezTo>
                    <a:cubicBezTo>
                      <a:pt x="24" y="90"/>
                      <a:pt x="0" y="209"/>
                      <a:pt x="72" y="304"/>
                    </a:cubicBezTo>
                    <a:lnTo>
                      <a:pt x="524" y="995"/>
                    </a:lnTo>
                    <a:lnTo>
                      <a:pt x="524" y="1709"/>
                    </a:lnTo>
                    <a:cubicBezTo>
                      <a:pt x="500" y="1804"/>
                      <a:pt x="596" y="1900"/>
                      <a:pt x="715" y="1900"/>
                    </a:cubicBezTo>
                    <a:cubicBezTo>
                      <a:pt x="810" y="1900"/>
                      <a:pt x="905" y="1804"/>
                      <a:pt x="905" y="1685"/>
                    </a:cubicBezTo>
                    <a:lnTo>
                      <a:pt x="905" y="995"/>
                    </a:lnTo>
                    <a:lnTo>
                      <a:pt x="1358" y="304"/>
                    </a:lnTo>
                    <a:cubicBezTo>
                      <a:pt x="1459" y="153"/>
                      <a:pt x="1322" y="1"/>
                      <a:pt x="1182" y="1"/>
                    </a:cubicBezTo>
                    <a:cubicBezTo>
                      <a:pt x="1124" y="1"/>
                      <a:pt x="1066" y="27"/>
                      <a:pt x="1024" y="90"/>
                    </a:cubicBezTo>
                    <a:lnTo>
                      <a:pt x="715" y="566"/>
                    </a:lnTo>
                    <a:lnTo>
                      <a:pt x="405" y="90"/>
                    </a:lnTo>
                    <a:cubicBezTo>
                      <a:pt x="362" y="32"/>
                      <a:pt x="301" y="1"/>
                      <a:pt x="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2466509" y="2580791"/>
                <a:ext cx="204734" cy="90733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2597" extrusionOk="0">
                    <a:moveTo>
                      <a:pt x="3644" y="1025"/>
                    </a:moveTo>
                    <a:lnTo>
                      <a:pt x="3644" y="1549"/>
                    </a:lnTo>
                    <a:lnTo>
                      <a:pt x="2216" y="1549"/>
                    </a:lnTo>
                    <a:lnTo>
                      <a:pt x="2216" y="1025"/>
                    </a:lnTo>
                    <a:close/>
                    <a:moveTo>
                      <a:pt x="906" y="691"/>
                    </a:moveTo>
                    <a:lnTo>
                      <a:pt x="906" y="1882"/>
                    </a:lnTo>
                    <a:lnTo>
                      <a:pt x="406" y="1882"/>
                    </a:lnTo>
                    <a:lnTo>
                      <a:pt x="406" y="691"/>
                    </a:lnTo>
                    <a:close/>
                    <a:moveTo>
                      <a:pt x="5478" y="691"/>
                    </a:moveTo>
                    <a:lnTo>
                      <a:pt x="5478" y="1882"/>
                    </a:lnTo>
                    <a:lnTo>
                      <a:pt x="4954" y="1882"/>
                    </a:lnTo>
                    <a:lnTo>
                      <a:pt x="4954" y="691"/>
                    </a:lnTo>
                    <a:close/>
                    <a:moveTo>
                      <a:pt x="1834" y="382"/>
                    </a:moveTo>
                    <a:lnTo>
                      <a:pt x="1834" y="2192"/>
                    </a:lnTo>
                    <a:lnTo>
                      <a:pt x="1311" y="2192"/>
                    </a:lnTo>
                    <a:lnTo>
                      <a:pt x="1311" y="382"/>
                    </a:lnTo>
                    <a:close/>
                    <a:moveTo>
                      <a:pt x="4573" y="382"/>
                    </a:moveTo>
                    <a:lnTo>
                      <a:pt x="4573" y="2215"/>
                    </a:lnTo>
                    <a:lnTo>
                      <a:pt x="4049" y="2215"/>
                    </a:lnTo>
                    <a:lnTo>
                      <a:pt x="4049" y="382"/>
                    </a:lnTo>
                    <a:close/>
                    <a:moveTo>
                      <a:pt x="1191" y="1"/>
                    </a:moveTo>
                    <a:cubicBezTo>
                      <a:pt x="1049" y="1"/>
                      <a:pt x="906" y="143"/>
                      <a:pt x="906" y="310"/>
                    </a:cubicBezTo>
                    <a:lnTo>
                      <a:pt x="906" y="334"/>
                    </a:lnTo>
                    <a:lnTo>
                      <a:pt x="310" y="334"/>
                    </a:lnTo>
                    <a:cubicBezTo>
                      <a:pt x="144" y="334"/>
                      <a:pt x="1" y="453"/>
                      <a:pt x="1" y="620"/>
                    </a:cubicBezTo>
                    <a:lnTo>
                      <a:pt x="1" y="1977"/>
                    </a:lnTo>
                    <a:cubicBezTo>
                      <a:pt x="1" y="2144"/>
                      <a:pt x="144" y="2263"/>
                      <a:pt x="310" y="2263"/>
                    </a:cubicBezTo>
                    <a:lnTo>
                      <a:pt x="906" y="2263"/>
                    </a:lnTo>
                    <a:lnTo>
                      <a:pt x="906" y="2287"/>
                    </a:lnTo>
                    <a:cubicBezTo>
                      <a:pt x="906" y="2453"/>
                      <a:pt x="1049" y="2596"/>
                      <a:pt x="1191" y="2596"/>
                    </a:cubicBezTo>
                    <a:lnTo>
                      <a:pt x="1930" y="2596"/>
                    </a:lnTo>
                    <a:cubicBezTo>
                      <a:pt x="2096" y="2596"/>
                      <a:pt x="2216" y="2453"/>
                      <a:pt x="2216" y="2287"/>
                    </a:cubicBezTo>
                    <a:lnTo>
                      <a:pt x="2216" y="1930"/>
                    </a:lnTo>
                    <a:lnTo>
                      <a:pt x="3644" y="1930"/>
                    </a:lnTo>
                    <a:lnTo>
                      <a:pt x="3644" y="2287"/>
                    </a:lnTo>
                    <a:cubicBezTo>
                      <a:pt x="3644" y="2453"/>
                      <a:pt x="3787" y="2596"/>
                      <a:pt x="3954" y="2596"/>
                    </a:cubicBezTo>
                    <a:lnTo>
                      <a:pt x="4668" y="2596"/>
                    </a:lnTo>
                    <a:cubicBezTo>
                      <a:pt x="4835" y="2596"/>
                      <a:pt x="4954" y="2453"/>
                      <a:pt x="4954" y="2311"/>
                    </a:cubicBezTo>
                    <a:lnTo>
                      <a:pt x="4954" y="2287"/>
                    </a:lnTo>
                    <a:lnTo>
                      <a:pt x="5550" y="2287"/>
                    </a:lnTo>
                    <a:cubicBezTo>
                      <a:pt x="5716" y="2287"/>
                      <a:pt x="5859" y="2144"/>
                      <a:pt x="5859" y="1977"/>
                    </a:cubicBezTo>
                    <a:lnTo>
                      <a:pt x="5859" y="620"/>
                    </a:lnTo>
                    <a:cubicBezTo>
                      <a:pt x="5859" y="453"/>
                      <a:pt x="5716" y="334"/>
                      <a:pt x="5550" y="334"/>
                    </a:cubicBezTo>
                    <a:lnTo>
                      <a:pt x="4954" y="334"/>
                    </a:lnTo>
                    <a:lnTo>
                      <a:pt x="4954" y="310"/>
                    </a:lnTo>
                    <a:cubicBezTo>
                      <a:pt x="4954" y="143"/>
                      <a:pt x="4835" y="1"/>
                      <a:pt x="4668" y="1"/>
                    </a:cubicBezTo>
                    <a:lnTo>
                      <a:pt x="3954" y="1"/>
                    </a:lnTo>
                    <a:cubicBezTo>
                      <a:pt x="3787" y="1"/>
                      <a:pt x="3644" y="143"/>
                      <a:pt x="3644" y="310"/>
                    </a:cubicBezTo>
                    <a:lnTo>
                      <a:pt x="3644" y="667"/>
                    </a:lnTo>
                    <a:lnTo>
                      <a:pt x="2216" y="667"/>
                    </a:lnTo>
                    <a:lnTo>
                      <a:pt x="2216" y="310"/>
                    </a:lnTo>
                    <a:cubicBezTo>
                      <a:pt x="2216" y="143"/>
                      <a:pt x="2096" y="1"/>
                      <a:pt x="1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2562204" y="2695598"/>
                <a:ext cx="14185" cy="13381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3" extrusionOk="0">
                    <a:moveTo>
                      <a:pt x="191" y="1"/>
                    </a:moveTo>
                    <a:cubicBezTo>
                      <a:pt x="96" y="1"/>
                      <a:pt x="0" y="96"/>
                      <a:pt x="0" y="192"/>
                    </a:cubicBezTo>
                    <a:cubicBezTo>
                      <a:pt x="0" y="311"/>
                      <a:pt x="96" y="382"/>
                      <a:pt x="191" y="382"/>
                    </a:cubicBezTo>
                    <a:cubicBezTo>
                      <a:pt x="310" y="382"/>
                      <a:pt x="405" y="311"/>
                      <a:pt x="405" y="192"/>
                    </a:cubicBezTo>
                    <a:cubicBezTo>
                      <a:pt x="405" y="96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120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4"/>
          <p:cNvPicPr preferRelativeResize="0"/>
          <p:nvPr/>
        </p:nvPicPr>
        <p:blipFill rotWithShape="1">
          <a:blip r:embed="rId3">
            <a:alphaModFix/>
          </a:blip>
          <a:srcRect l="11609" r="38455"/>
          <a:stretch/>
        </p:blipFill>
        <p:spPr>
          <a:xfrm>
            <a:off x="1" y="1341350"/>
            <a:ext cx="3328674" cy="444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44"/>
          <p:cNvGrpSpPr/>
          <p:nvPr/>
        </p:nvGrpSpPr>
        <p:grpSpPr>
          <a:xfrm>
            <a:off x="4283496" y="1823600"/>
            <a:ext cx="515280" cy="517661"/>
            <a:chOff x="-1333975" y="2365850"/>
            <a:chExt cx="292225" cy="293575"/>
          </a:xfrm>
        </p:grpSpPr>
        <p:sp>
          <p:nvSpPr>
            <p:cNvPr id="420" name="Google Shape;420;p44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44"/>
          <p:cNvGrpSpPr/>
          <p:nvPr/>
        </p:nvGrpSpPr>
        <p:grpSpPr>
          <a:xfrm>
            <a:off x="4342890" y="3061069"/>
            <a:ext cx="443807" cy="500405"/>
            <a:chOff x="3299850" y="238575"/>
            <a:chExt cx="427725" cy="482225"/>
          </a:xfrm>
        </p:grpSpPr>
        <p:sp>
          <p:nvSpPr>
            <p:cNvPr id="429" name="Google Shape;429;p44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4" name="Google Shape;434;p44"/>
          <p:cNvGrpSpPr/>
          <p:nvPr/>
        </p:nvGrpSpPr>
        <p:grpSpPr>
          <a:xfrm>
            <a:off x="4314357" y="4097293"/>
            <a:ext cx="515285" cy="520443"/>
            <a:chOff x="-64764500" y="2280550"/>
            <a:chExt cx="316650" cy="319800"/>
          </a:xfrm>
        </p:grpSpPr>
        <p:sp>
          <p:nvSpPr>
            <p:cNvPr id="435" name="Google Shape;435;p4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44"/>
          <p:cNvSpPr/>
          <p:nvPr/>
        </p:nvSpPr>
        <p:spPr>
          <a:xfrm>
            <a:off x="-1068438" y="4617165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44"/>
          <p:cNvGrpSpPr/>
          <p:nvPr/>
        </p:nvGrpSpPr>
        <p:grpSpPr>
          <a:xfrm rot="1649100">
            <a:off x="7443553" y="250439"/>
            <a:ext cx="1393450" cy="856169"/>
            <a:chOff x="7680258" y="107348"/>
            <a:chExt cx="1393500" cy="856200"/>
          </a:xfrm>
        </p:grpSpPr>
        <p:sp>
          <p:nvSpPr>
            <p:cNvPr id="439" name="Google Shape;439;p44"/>
            <p:cNvSpPr/>
            <p:nvPr/>
          </p:nvSpPr>
          <p:spPr>
            <a:xfrm rot="-142431">
              <a:off x="7696174" y="135207"/>
              <a:ext cx="1361669" cy="800481"/>
            </a:xfrm>
            <a:prstGeom prst="ellipse">
              <a:avLst/>
            </a:prstGeom>
            <a:solidFill>
              <a:srgbClr val="191919"/>
            </a:solidFill>
            <a:ln>
              <a:noFill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 rot="-142004">
              <a:off x="7799578" y="196011"/>
              <a:ext cx="1155085" cy="678874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39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44"/>
            <p:cNvGrpSpPr/>
            <p:nvPr/>
          </p:nvGrpSpPr>
          <p:grpSpPr>
            <a:xfrm>
              <a:off x="8218391" y="305364"/>
              <a:ext cx="317235" cy="460170"/>
              <a:chOff x="2454036" y="1785389"/>
              <a:chExt cx="251236" cy="364433"/>
            </a:xfrm>
          </p:grpSpPr>
          <p:sp>
            <p:nvSpPr>
              <p:cNvPr id="442" name="Google Shape;442;p44"/>
              <p:cNvSpPr/>
              <p:nvPr/>
            </p:nvSpPr>
            <p:spPr>
              <a:xfrm>
                <a:off x="2521431" y="1986947"/>
                <a:ext cx="111521" cy="95484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733" extrusionOk="0">
                    <a:moveTo>
                      <a:pt x="1358" y="423"/>
                    </a:moveTo>
                    <a:cubicBezTo>
                      <a:pt x="2215" y="423"/>
                      <a:pt x="2644" y="1447"/>
                      <a:pt x="2049" y="2042"/>
                    </a:cubicBezTo>
                    <a:cubicBezTo>
                      <a:pt x="1846" y="2245"/>
                      <a:pt x="1600" y="2335"/>
                      <a:pt x="1361" y="2335"/>
                    </a:cubicBezTo>
                    <a:cubicBezTo>
                      <a:pt x="869" y="2335"/>
                      <a:pt x="405" y="1952"/>
                      <a:pt x="405" y="1375"/>
                    </a:cubicBezTo>
                    <a:cubicBezTo>
                      <a:pt x="405" y="851"/>
                      <a:pt x="834" y="423"/>
                      <a:pt x="1358" y="423"/>
                    </a:cubicBezTo>
                    <a:close/>
                    <a:moveTo>
                      <a:pt x="1386" y="1"/>
                    </a:moveTo>
                    <a:cubicBezTo>
                      <a:pt x="681" y="1"/>
                      <a:pt x="1" y="551"/>
                      <a:pt x="1" y="1375"/>
                    </a:cubicBezTo>
                    <a:cubicBezTo>
                      <a:pt x="1" y="2114"/>
                      <a:pt x="620" y="2733"/>
                      <a:pt x="1358" y="2733"/>
                    </a:cubicBezTo>
                    <a:cubicBezTo>
                      <a:pt x="2572" y="2733"/>
                      <a:pt x="3192" y="1256"/>
                      <a:pt x="2334" y="399"/>
                    </a:cubicBezTo>
                    <a:cubicBezTo>
                      <a:pt x="2059" y="124"/>
                      <a:pt x="1720" y="1"/>
                      <a:pt x="13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4"/>
              <p:cNvSpPr/>
              <p:nvPr/>
            </p:nvSpPr>
            <p:spPr>
              <a:xfrm>
                <a:off x="2487576" y="1953162"/>
                <a:ext cx="190305" cy="162564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4653" extrusionOk="0">
                    <a:moveTo>
                      <a:pt x="2327" y="413"/>
                    </a:moveTo>
                    <a:cubicBezTo>
                      <a:pt x="4042" y="413"/>
                      <a:pt x="4899" y="2485"/>
                      <a:pt x="3684" y="3700"/>
                    </a:cubicBezTo>
                    <a:cubicBezTo>
                      <a:pt x="3291" y="4093"/>
                      <a:pt x="2810" y="4269"/>
                      <a:pt x="2340" y="4269"/>
                    </a:cubicBezTo>
                    <a:cubicBezTo>
                      <a:pt x="1358" y="4269"/>
                      <a:pt x="422" y="3502"/>
                      <a:pt x="422" y="2342"/>
                    </a:cubicBezTo>
                    <a:cubicBezTo>
                      <a:pt x="422" y="1271"/>
                      <a:pt x="1279" y="413"/>
                      <a:pt x="2327" y="413"/>
                    </a:cubicBezTo>
                    <a:close/>
                    <a:moveTo>
                      <a:pt x="2360" y="1"/>
                    </a:moveTo>
                    <a:cubicBezTo>
                      <a:pt x="1160" y="1"/>
                      <a:pt x="1" y="935"/>
                      <a:pt x="17" y="2342"/>
                    </a:cubicBezTo>
                    <a:cubicBezTo>
                      <a:pt x="17" y="3628"/>
                      <a:pt x="1041" y="4652"/>
                      <a:pt x="2327" y="4652"/>
                    </a:cubicBezTo>
                    <a:cubicBezTo>
                      <a:pt x="4399" y="4652"/>
                      <a:pt x="5447" y="2152"/>
                      <a:pt x="3970" y="675"/>
                    </a:cubicBezTo>
                    <a:cubicBezTo>
                      <a:pt x="3504" y="209"/>
                      <a:pt x="2928" y="1"/>
                      <a:pt x="23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4"/>
              <p:cNvSpPr/>
              <p:nvPr/>
            </p:nvSpPr>
            <p:spPr>
              <a:xfrm>
                <a:off x="2454036" y="1785389"/>
                <a:ext cx="251236" cy="364433"/>
              </a:xfrm>
              <a:custGeom>
                <a:avLst/>
                <a:gdLst/>
                <a:ahLst/>
                <a:cxnLst/>
                <a:rect l="l" t="t" r="r" b="b"/>
                <a:pathLst>
                  <a:path w="7191" h="10431" extrusionOk="0">
                    <a:moveTo>
                      <a:pt x="6168" y="405"/>
                    </a:moveTo>
                    <a:lnTo>
                      <a:pt x="6168" y="881"/>
                    </a:lnTo>
                    <a:lnTo>
                      <a:pt x="4740" y="881"/>
                    </a:lnTo>
                    <a:lnTo>
                      <a:pt x="4740" y="405"/>
                    </a:lnTo>
                    <a:close/>
                    <a:moveTo>
                      <a:pt x="6168" y="1286"/>
                    </a:moveTo>
                    <a:lnTo>
                      <a:pt x="6168" y="2000"/>
                    </a:lnTo>
                    <a:lnTo>
                      <a:pt x="5502" y="2000"/>
                    </a:lnTo>
                    <a:cubicBezTo>
                      <a:pt x="5490" y="1998"/>
                      <a:pt x="5480" y="1997"/>
                      <a:pt x="5469" y="1997"/>
                    </a:cubicBezTo>
                    <a:cubicBezTo>
                      <a:pt x="5269" y="1997"/>
                      <a:pt x="5274" y="2406"/>
                      <a:pt x="5485" y="2406"/>
                    </a:cubicBezTo>
                    <a:cubicBezTo>
                      <a:pt x="5490" y="2406"/>
                      <a:pt x="5496" y="2406"/>
                      <a:pt x="5502" y="2405"/>
                    </a:cubicBezTo>
                    <a:lnTo>
                      <a:pt x="6168" y="2405"/>
                    </a:lnTo>
                    <a:lnTo>
                      <a:pt x="6168" y="2858"/>
                    </a:lnTo>
                    <a:lnTo>
                      <a:pt x="5787" y="2858"/>
                    </a:lnTo>
                    <a:cubicBezTo>
                      <a:pt x="5692" y="2858"/>
                      <a:pt x="5597" y="2953"/>
                      <a:pt x="5597" y="3048"/>
                    </a:cubicBezTo>
                    <a:cubicBezTo>
                      <a:pt x="5597" y="3167"/>
                      <a:pt x="5692" y="3263"/>
                      <a:pt x="5787" y="3263"/>
                    </a:cubicBezTo>
                    <a:lnTo>
                      <a:pt x="6168" y="3263"/>
                    </a:lnTo>
                    <a:lnTo>
                      <a:pt x="6168" y="3715"/>
                    </a:lnTo>
                    <a:lnTo>
                      <a:pt x="5502" y="3715"/>
                    </a:lnTo>
                    <a:cubicBezTo>
                      <a:pt x="5383" y="3715"/>
                      <a:pt x="5287" y="3810"/>
                      <a:pt x="5287" y="3929"/>
                    </a:cubicBezTo>
                    <a:cubicBezTo>
                      <a:pt x="5287" y="4049"/>
                      <a:pt x="5383" y="4120"/>
                      <a:pt x="5502" y="4120"/>
                    </a:cubicBezTo>
                    <a:lnTo>
                      <a:pt x="6168" y="4120"/>
                    </a:lnTo>
                    <a:lnTo>
                      <a:pt x="6168" y="5573"/>
                    </a:lnTo>
                    <a:cubicBezTo>
                      <a:pt x="5835" y="4977"/>
                      <a:pt x="5335" y="4501"/>
                      <a:pt x="4740" y="4191"/>
                    </a:cubicBezTo>
                    <a:lnTo>
                      <a:pt x="4740" y="1286"/>
                    </a:lnTo>
                    <a:close/>
                    <a:moveTo>
                      <a:pt x="4740" y="0"/>
                    </a:moveTo>
                    <a:cubicBezTo>
                      <a:pt x="4525" y="0"/>
                      <a:pt x="4335" y="191"/>
                      <a:pt x="4335" y="405"/>
                    </a:cubicBezTo>
                    <a:lnTo>
                      <a:pt x="4335" y="4025"/>
                    </a:lnTo>
                    <a:cubicBezTo>
                      <a:pt x="3990" y="3907"/>
                      <a:pt x="3633" y="3849"/>
                      <a:pt x="3278" y="3849"/>
                    </a:cubicBezTo>
                    <a:cubicBezTo>
                      <a:pt x="2628" y="3849"/>
                      <a:pt x="1984" y="4044"/>
                      <a:pt x="1429" y="4430"/>
                    </a:cubicBezTo>
                    <a:cubicBezTo>
                      <a:pt x="1334" y="4501"/>
                      <a:pt x="1310" y="4620"/>
                      <a:pt x="1382" y="4715"/>
                    </a:cubicBezTo>
                    <a:cubicBezTo>
                      <a:pt x="1425" y="4773"/>
                      <a:pt x="1486" y="4804"/>
                      <a:pt x="1548" y="4804"/>
                    </a:cubicBezTo>
                    <a:cubicBezTo>
                      <a:pt x="1589" y="4804"/>
                      <a:pt x="1630" y="4791"/>
                      <a:pt x="1668" y="4763"/>
                    </a:cubicBezTo>
                    <a:cubicBezTo>
                      <a:pt x="2211" y="4389"/>
                      <a:pt x="2773" y="4227"/>
                      <a:pt x="3308" y="4227"/>
                    </a:cubicBezTo>
                    <a:cubicBezTo>
                      <a:pt x="5467" y="4227"/>
                      <a:pt x="7191" y="6869"/>
                      <a:pt x="5549" y="8930"/>
                    </a:cubicBezTo>
                    <a:cubicBezTo>
                      <a:pt x="4978" y="9637"/>
                      <a:pt x="4140" y="10012"/>
                      <a:pt x="3295" y="10012"/>
                    </a:cubicBezTo>
                    <a:cubicBezTo>
                      <a:pt x="2802" y="10012"/>
                      <a:pt x="2306" y="9884"/>
                      <a:pt x="1858" y="9621"/>
                    </a:cubicBezTo>
                    <a:cubicBezTo>
                      <a:pt x="620" y="8907"/>
                      <a:pt x="96" y="7406"/>
                      <a:pt x="620" y="6073"/>
                    </a:cubicBezTo>
                    <a:cubicBezTo>
                      <a:pt x="681" y="5920"/>
                      <a:pt x="546" y="5797"/>
                      <a:pt x="417" y="5797"/>
                    </a:cubicBezTo>
                    <a:cubicBezTo>
                      <a:pt x="344" y="5797"/>
                      <a:pt x="273" y="5836"/>
                      <a:pt x="239" y="5930"/>
                    </a:cubicBezTo>
                    <a:cubicBezTo>
                      <a:pt x="96" y="6311"/>
                      <a:pt x="1" y="6716"/>
                      <a:pt x="1" y="7144"/>
                    </a:cubicBezTo>
                    <a:cubicBezTo>
                      <a:pt x="1" y="8954"/>
                      <a:pt x="1477" y="10431"/>
                      <a:pt x="3287" y="10431"/>
                    </a:cubicBezTo>
                    <a:cubicBezTo>
                      <a:pt x="5097" y="10431"/>
                      <a:pt x="6573" y="8954"/>
                      <a:pt x="6573" y="7144"/>
                    </a:cubicBezTo>
                    <a:lnTo>
                      <a:pt x="6573" y="405"/>
                    </a:lnTo>
                    <a:cubicBezTo>
                      <a:pt x="6573" y="191"/>
                      <a:pt x="6407" y="0"/>
                      <a:pt x="6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4"/>
              <p:cNvSpPr/>
              <p:nvPr/>
            </p:nvSpPr>
            <p:spPr>
              <a:xfrm>
                <a:off x="2477339" y="1960115"/>
                <a:ext cx="14185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5" extrusionOk="0">
                    <a:moveTo>
                      <a:pt x="215" y="0"/>
                    </a:moveTo>
                    <a:cubicBezTo>
                      <a:pt x="96" y="0"/>
                      <a:pt x="0" y="95"/>
                      <a:pt x="0" y="214"/>
                    </a:cubicBezTo>
                    <a:cubicBezTo>
                      <a:pt x="0" y="334"/>
                      <a:pt x="96" y="405"/>
                      <a:pt x="215" y="405"/>
                    </a:cubicBezTo>
                    <a:cubicBezTo>
                      <a:pt x="334" y="405"/>
                      <a:pt x="405" y="334"/>
                      <a:pt x="405" y="214"/>
                    </a:cubicBezTo>
                    <a:cubicBezTo>
                      <a:pt x="405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5D2E86A8-8C5F-6F74-1764-1A35934E8A3F}"/>
              </a:ext>
            </a:extLst>
          </p:cNvPr>
          <p:cNvSpPr txBox="1"/>
          <p:nvPr/>
        </p:nvSpPr>
        <p:spPr>
          <a:xfrm>
            <a:off x="5076862" y="3044118"/>
            <a:ext cx="3842408" cy="110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SzPts val="1200"/>
              <a:buFont typeface="Symbol" panose="05050102010706020507" pitchFamily="18" charset="2"/>
              <a:buChar char=""/>
            </a:pPr>
            <a:r>
              <a:rPr lang="es-MX" dirty="0">
                <a:solidFill>
                  <a:schemeClr val="bg2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</a:rPr>
              <a:t>Obtener un incremento en un trimestre de hasta un 25 % de visitantes en nuestras sedes.</a:t>
            </a:r>
            <a:endParaRPr lang="es-PE" dirty="0">
              <a:solidFill>
                <a:schemeClr val="bg2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s-PE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A0BC093-4F16-0A50-2393-080EEE5E749F}"/>
              </a:ext>
            </a:extLst>
          </p:cNvPr>
          <p:cNvSpPr txBox="1"/>
          <p:nvPr/>
        </p:nvSpPr>
        <p:spPr>
          <a:xfrm>
            <a:off x="5084182" y="1536421"/>
            <a:ext cx="3907418" cy="1793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07000"/>
              </a:lnSpc>
              <a:spcAft>
                <a:spcPts val="800"/>
              </a:spcAft>
              <a:buSzPts val="1200"/>
              <a:buFont typeface="Symbol" panose="05050102010706020507" pitchFamily="18" charset="2"/>
              <a:buChar char=""/>
            </a:pPr>
            <a:r>
              <a:rPr lang="es-MX" dirty="0">
                <a:solidFill>
                  <a:schemeClr val="bg2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Times New Roman" panose="02020603050405020304" pitchFamily="18" charset="0"/>
                <a:sym typeface="Anaheim"/>
              </a:rPr>
              <a:t>El presente proyecto tiene como objetivo dar a conocer los programas de entrenamiento que son de calidad y personalizado, causando un gran impacto en las personas que accedan a la página web.</a:t>
            </a:r>
            <a:endParaRPr lang="es-PE" dirty="0">
              <a:solidFill>
                <a:schemeClr val="bg2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cs typeface="Times New Roman" panose="02020603050405020304" pitchFamily="18" charset="0"/>
              <a:sym typeface="Anaheim"/>
            </a:endParaRPr>
          </a:p>
          <a:p>
            <a:endParaRPr lang="es-PE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989CFAF-D2E8-EEBB-2AD5-317BB9EBD3DE}"/>
              </a:ext>
            </a:extLst>
          </p:cNvPr>
          <p:cNvSpPr txBox="1"/>
          <p:nvPr/>
        </p:nvSpPr>
        <p:spPr>
          <a:xfrm>
            <a:off x="5076862" y="4097293"/>
            <a:ext cx="3842408" cy="871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200"/>
              <a:buFont typeface="Symbol" panose="05050102010706020507" pitchFamily="18" charset="2"/>
              <a:buChar char=""/>
            </a:pPr>
            <a:r>
              <a:rPr lang="es-MX" sz="1400" u="none" strike="noStrike" dirty="0"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Ofrecer un portal web interactivo, informativo y publicitario.</a:t>
            </a:r>
            <a:endParaRPr lang="es-PE" sz="1400" u="none" strike="noStrike" dirty="0">
              <a:solidFill>
                <a:schemeClr val="bg2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P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3760650" y="503550"/>
            <a:ext cx="162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1758300" y="1502250"/>
            <a:ext cx="56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1"/>
          </p:nvPr>
        </p:nvSpPr>
        <p:spPr>
          <a:xfrm>
            <a:off x="1758450" y="2288625"/>
            <a:ext cx="56274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ES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s-ES" i="1" dirty="0">
                <a:solidFill>
                  <a:schemeClr val="tx2"/>
                </a:solidFill>
                <a:latin typeface="arial" panose="020B0604020202020204" pitchFamily="34" charset="0"/>
              </a:rPr>
              <a:t>Incluso si caes de cara, sigues moviéndote hacia adelante.</a:t>
            </a:r>
            <a:r>
              <a:rPr lang="es-ES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”</a:t>
            </a:r>
            <a:endParaRPr i="1" dirty="0">
              <a:solidFill>
                <a:schemeClr val="tx2"/>
              </a:solidFill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3936958" y="547132"/>
            <a:ext cx="1270085" cy="7950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0</a:t>
            </a:r>
            <a:r>
              <a:rPr lang="es-ES" b="1" i="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Work Sans"/>
              </a:rPr>
              <a:t>3</a:t>
            </a:r>
            <a:endParaRPr b="1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Work Sans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t="20519" b="48046"/>
          <a:stretch/>
        </p:blipFill>
        <p:spPr>
          <a:xfrm>
            <a:off x="0" y="3227275"/>
            <a:ext cx="9144000" cy="19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6638087" y="2940665"/>
            <a:ext cx="2386157" cy="517674"/>
          </a:xfrm>
          <a:custGeom>
            <a:avLst/>
            <a:gdLst/>
            <a:ahLst/>
            <a:cxnLst/>
            <a:rect l="l" t="t" r="r" b="b"/>
            <a:pathLst>
              <a:path w="59520" h="12912" extrusionOk="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40"/>
          <p:cNvGrpSpPr/>
          <p:nvPr/>
        </p:nvGrpSpPr>
        <p:grpSpPr>
          <a:xfrm>
            <a:off x="7554075" y="386950"/>
            <a:ext cx="1589914" cy="296100"/>
            <a:chOff x="7554075" y="386950"/>
            <a:chExt cx="1589914" cy="296100"/>
          </a:xfrm>
        </p:grpSpPr>
        <p:cxnSp>
          <p:nvCxnSpPr>
            <p:cNvPr id="315" name="Google Shape;315;p40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" name="Google Shape;316;p40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lt2"/>
                  </a:solidFill>
                  <a:latin typeface="Work Sans"/>
                  <a:ea typeface="Work Sans"/>
                  <a:cs typeface="Work Sans"/>
                  <a:sym typeface="Work Sans"/>
                </a:rPr>
                <a:t>2022</a:t>
              </a:r>
              <a:endParaRPr sz="17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17" name="Google Shape;317;p40"/>
          <p:cNvGrpSpPr/>
          <p:nvPr/>
        </p:nvGrpSpPr>
        <p:grpSpPr>
          <a:xfrm>
            <a:off x="328800" y="2477300"/>
            <a:ext cx="995383" cy="1241946"/>
            <a:chOff x="7843288" y="161475"/>
            <a:chExt cx="995383" cy="1241946"/>
          </a:xfrm>
        </p:grpSpPr>
        <p:grpSp>
          <p:nvGrpSpPr>
            <p:cNvPr id="318" name="Google Shape;318;p40"/>
            <p:cNvGrpSpPr/>
            <p:nvPr/>
          </p:nvGrpSpPr>
          <p:grpSpPr>
            <a:xfrm>
              <a:off x="7843288" y="161475"/>
              <a:ext cx="995383" cy="1241946"/>
              <a:chOff x="8868225" y="2092875"/>
              <a:chExt cx="995383" cy="1241946"/>
            </a:xfrm>
          </p:grpSpPr>
          <p:sp>
            <p:nvSpPr>
              <p:cNvPr id="319" name="Google Shape;319;p40"/>
              <p:cNvSpPr/>
              <p:nvPr/>
            </p:nvSpPr>
            <p:spPr>
              <a:xfrm>
                <a:off x="8868225" y="2092875"/>
                <a:ext cx="995383" cy="1241946"/>
              </a:xfrm>
              <a:custGeom>
                <a:avLst/>
                <a:gdLst/>
                <a:ahLst/>
                <a:cxnLst/>
                <a:rect l="l" t="t" r="r" b="b"/>
                <a:pathLst>
                  <a:path w="47626" h="77561" extrusionOk="0">
                    <a:moveTo>
                      <a:pt x="0" y="0"/>
                    </a:moveTo>
                    <a:lnTo>
                      <a:pt x="0" y="53830"/>
                    </a:lnTo>
                    <a:cubicBezTo>
                      <a:pt x="0" y="66866"/>
                      <a:pt x="11022" y="77561"/>
                      <a:pt x="24085" y="77561"/>
                    </a:cubicBezTo>
                    <a:lnTo>
                      <a:pt x="24139" y="77561"/>
                    </a:lnTo>
                    <a:cubicBezTo>
                      <a:pt x="37202" y="77561"/>
                      <a:pt x="47625" y="66866"/>
                      <a:pt x="47625" y="53830"/>
                    </a:cubicBezTo>
                    <a:lnTo>
                      <a:pt x="476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54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0" name="Google Shape;320;p40"/>
              <p:cNvCxnSpPr/>
              <p:nvPr/>
            </p:nvCxnSpPr>
            <p:spPr>
              <a:xfrm>
                <a:off x="8949217" y="2226849"/>
                <a:ext cx="833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1" name="Google Shape;321;p40"/>
            <p:cNvGrpSpPr/>
            <p:nvPr/>
          </p:nvGrpSpPr>
          <p:grpSpPr>
            <a:xfrm>
              <a:off x="8069814" y="565851"/>
              <a:ext cx="542343" cy="433208"/>
              <a:chOff x="2393313" y="2428530"/>
              <a:chExt cx="351122" cy="280448"/>
            </a:xfrm>
          </p:grpSpPr>
          <p:sp>
            <p:nvSpPr>
              <p:cNvPr id="322" name="Google Shape;322;p40"/>
              <p:cNvSpPr/>
              <p:nvPr/>
            </p:nvSpPr>
            <p:spPr>
              <a:xfrm>
                <a:off x="2393313" y="2428530"/>
                <a:ext cx="351122" cy="280443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8027" extrusionOk="0">
                    <a:moveTo>
                      <a:pt x="2096" y="382"/>
                    </a:moveTo>
                    <a:lnTo>
                      <a:pt x="2096" y="858"/>
                    </a:lnTo>
                    <a:lnTo>
                      <a:pt x="1691" y="858"/>
                    </a:lnTo>
                    <a:lnTo>
                      <a:pt x="1691" y="382"/>
                    </a:lnTo>
                    <a:close/>
                    <a:moveTo>
                      <a:pt x="7597" y="382"/>
                    </a:moveTo>
                    <a:lnTo>
                      <a:pt x="7597" y="858"/>
                    </a:lnTo>
                    <a:lnTo>
                      <a:pt x="2477" y="858"/>
                    </a:lnTo>
                    <a:lnTo>
                      <a:pt x="2477" y="382"/>
                    </a:lnTo>
                    <a:close/>
                    <a:moveTo>
                      <a:pt x="8383" y="382"/>
                    </a:moveTo>
                    <a:lnTo>
                      <a:pt x="8383" y="858"/>
                    </a:lnTo>
                    <a:lnTo>
                      <a:pt x="7978" y="858"/>
                    </a:lnTo>
                    <a:lnTo>
                      <a:pt x="7978" y="382"/>
                    </a:lnTo>
                    <a:close/>
                    <a:moveTo>
                      <a:pt x="762" y="1"/>
                    </a:moveTo>
                    <a:cubicBezTo>
                      <a:pt x="500" y="1"/>
                      <a:pt x="500" y="382"/>
                      <a:pt x="762" y="382"/>
                    </a:cubicBezTo>
                    <a:lnTo>
                      <a:pt x="1286" y="382"/>
                    </a:lnTo>
                    <a:lnTo>
                      <a:pt x="1286" y="858"/>
                    </a:lnTo>
                    <a:lnTo>
                      <a:pt x="1167" y="858"/>
                    </a:lnTo>
                    <a:cubicBezTo>
                      <a:pt x="524" y="858"/>
                      <a:pt x="0" y="1358"/>
                      <a:pt x="0" y="2001"/>
                    </a:cubicBezTo>
                    <a:lnTo>
                      <a:pt x="0" y="6883"/>
                    </a:lnTo>
                    <a:cubicBezTo>
                      <a:pt x="0" y="7526"/>
                      <a:pt x="524" y="8026"/>
                      <a:pt x="1167" y="8026"/>
                    </a:cubicBezTo>
                    <a:lnTo>
                      <a:pt x="4144" y="8026"/>
                    </a:lnTo>
                    <a:cubicBezTo>
                      <a:pt x="4406" y="8026"/>
                      <a:pt x="4406" y="7645"/>
                      <a:pt x="4144" y="7645"/>
                    </a:cubicBezTo>
                    <a:lnTo>
                      <a:pt x="1167" y="7645"/>
                    </a:lnTo>
                    <a:cubicBezTo>
                      <a:pt x="738" y="7645"/>
                      <a:pt x="405" y="7288"/>
                      <a:pt x="405" y="6883"/>
                    </a:cubicBezTo>
                    <a:lnTo>
                      <a:pt x="405" y="2001"/>
                    </a:lnTo>
                    <a:cubicBezTo>
                      <a:pt x="405" y="1572"/>
                      <a:pt x="738" y="1239"/>
                      <a:pt x="1167" y="1239"/>
                    </a:cubicBezTo>
                    <a:lnTo>
                      <a:pt x="8907" y="1239"/>
                    </a:lnTo>
                    <a:cubicBezTo>
                      <a:pt x="9312" y="1239"/>
                      <a:pt x="9669" y="1572"/>
                      <a:pt x="9669" y="2001"/>
                    </a:cubicBezTo>
                    <a:lnTo>
                      <a:pt x="9669" y="6883"/>
                    </a:lnTo>
                    <a:cubicBezTo>
                      <a:pt x="9669" y="7312"/>
                      <a:pt x="9312" y="7645"/>
                      <a:pt x="8907" y="7645"/>
                    </a:cubicBezTo>
                    <a:lnTo>
                      <a:pt x="5930" y="7645"/>
                    </a:lnTo>
                    <a:cubicBezTo>
                      <a:pt x="5668" y="7645"/>
                      <a:pt x="5668" y="8026"/>
                      <a:pt x="5930" y="8026"/>
                    </a:cubicBezTo>
                    <a:lnTo>
                      <a:pt x="8907" y="8026"/>
                    </a:lnTo>
                    <a:cubicBezTo>
                      <a:pt x="9550" y="8026"/>
                      <a:pt x="10050" y="7526"/>
                      <a:pt x="10050" y="6883"/>
                    </a:cubicBezTo>
                    <a:lnTo>
                      <a:pt x="10050" y="2001"/>
                    </a:lnTo>
                    <a:cubicBezTo>
                      <a:pt x="10050" y="1358"/>
                      <a:pt x="9550" y="858"/>
                      <a:pt x="8907" y="858"/>
                    </a:cubicBezTo>
                    <a:lnTo>
                      <a:pt x="8764" y="858"/>
                    </a:lnTo>
                    <a:lnTo>
                      <a:pt x="8764" y="382"/>
                    </a:lnTo>
                    <a:lnTo>
                      <a:pt x="9383" y="382"/>
                    </a:lnTo>
                    <a:cubicBezTo>
                      <a:pt x="9645" y="382"/>
                      <a:pt x="9645" y="1"/>
                      <a:pt x="93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0"/>
              <p:cNvSpPr/>
              <p:nvPr/>
            </p:nvSpPr>
            <p:spPr>
              <a:xfrm>
                <a:off x="2592984" y="2495926"/>
                <a:ext cx="70993" cy="66591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1906" extrusionOk="0">
                    <a:moveTo>
                      <a:pt x="1477" y="1"/>
                    </a:moveTo>
                    <a:cubicBezTo>
                      <a:pt x="1358" y="1"/>
                      <a:pt x="1263" y="72"/>
                      <a:pt x="1239" y="167"/>
                    </a:cubicBezTo>
                    <a:lnTo>
                      <a:pt x="977" y="1096"/>
                    </a:lnTo>
                    <a:lnTo>
                      <a:pt x="715" y="167"/>
                    </a:lnTo>
                    <a:cubicBezTo>
                      <a:pt x="681" y="66"/>
                      <a:pt x="589" y="18"/>
                      <a:pt x="496" y="18"/>
                    </a:cubicBezTo>
                    <a:cubicBezTo>
                      <a:pt x="392" y="18"/>
                      <a:pt x="288" y="78"/>
                      <a:pt x="263" y="191"/>
                    </a:cubicBezTo>
                    <a:lnTo>
                      <a:pt x="1" y="1668"/>
                    </a:lnTo>
                    <a:cubicBezTo>
                      <a:pt x="1" y="1787"/>
                      <a:pt x="72" y="1882"/>
                      <a:pt x="167" y="1906"/>
                    </a:cubicBezTo>
                    <a:cubicBezTo>
                      <a:pt x="286" y="1906"/>
                      <a:pt x="382" y="1834"/>
                      <a:pt x="405" y="1739"/>
                    </a:cubicBezTo>
                    <a:lnTo>
                      <a:pt x="548" y="929"/>
                    </a:lnTo>
                    <a:lnTo>
                      <a:pt x="786" y="1739"/>
                    </a:lnTo>
                    <a:cubicBezTo>
                      <a:pt x="810" y="1834"/>
                      <a:pt x="906" y="1906"/>
                      <a:pt x="1001" y="1906"/>
                    </a:cubicBezTo>
                    <a:cubicBezTo>
                      <a:pt x="1096" y="1906"/>
                      <a:pt x="1191" y="1834"/>
                      <a:pt x="1215" y="1739"/>
                    </a:cubicBezTo>
                    <a:lnTo>
                      <a:pt x="1453" y="929"/>
                    </a:lnTo>
                    <a:lnTo>
                      <a:pt x="1596" y="1739"/>
                    </a:lnTo>
                    <a:cubicBezTo>
                      <a:pt x="1616" y="1850"/>
                      <a:pt x="1705" y="1901"/>
                      <a:pt x="1794" y="1901"/>
                    </a:cubicBezTo>
                    <a:cubicBezTo>
                      <a:pt x="1914" y="1901"/>
                      <a:pt x="2032" y="1808"/>
                      <a:pt x="1977" y="1644"/>
                    </a:cubicBezTo>
                    <a:lnTo>
                      <a:pt x="1691" y="191"/>
                    </a:lnTo>
                    <a:cubicBezTo>
                      <a:pt x="1668" y="96"/>
                      <a:pt x="1572" y="1"/>
                      <a:pt x="1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0"/>
              <p:cNvSpPr/>
              <p:nvPr/>
            </p:nvSpPr>
            <p:spPr>
              <a:xfrm>
                <a:off x="2468186" y="2496101"/>
                <a:ext cx="69910" cy="66416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901" extrusionOk="0">
                    <a:moveTo>
                      <a:pt x="1109" y="1"/>
                    </a:moveTo>
                    <a:cubicBezTo>
                      <a:pt x="705" y="1"/>
                      <a:pt x="323" y="258"/>
                      <a:pt x="191" y="686"/>
                    </a:cubicBezTo>
                    <a:cubicBezTo>
                      <a:pt x="0" y="1282"/>
                      <a:pt x="477" y="1901"/>
                      <a:pt x="1096" y="1901"/>
                    </a:cubicBezTo>
                    <a:cubicBezTo>
                      <a:pt x="1620" y="1901"/>
                      <a:pt x="2001" y="1472"/>
                      <a:pt x="1953" y="948"/>
                    </a:cubicBezTo>
                    <a:cubicBezTo>
                      <a:pt x="1953" y="853"/>
                      <a:pt x="1858" y="758"/>
                      <a:pt x="1763" y="758"/>
                    </a:cubicBezTo>
                    <a:lnTo>
                      <a:pt x="1310" y="758"/>
                    </a:lnTo>
                    <a:cubicBezTo>
                      <a:pt x="1048" y="758"/>
                      <a:pt x="1048" y="1162"/>
                      <a:pt x="1310" y="1162"/>
                    </a:cubicBezTo>
                    <a:lnTo>
                      <a:pt x="1525" y="1162"/>
                    </a:lnTo>
                    <a:cubicBezTo>
                      <a:pt x="1501" y="1353"/>
                      <a:pt x="1310" y="1520"/>
                      <a:pt x="1096" y="1520"/>
                    </a:cubicBezTo>
                    <a:cubicBezTo>
                      <a:pt x="358" y="1520"/>
                      <a:pt x="358" y="400"/>
                      <a:pt x="1096" y="400"/>
                    </a:cubicBezTo>
                    <a:lnTo>
                      <a:pt x="1120" y="400"/>
                    </a:lnTo>
                    <a:cubicBezTo>
                      <a:pt x="1215" y="400"/>
                      <a:pt x="1334" y="424"/>
                      <a:pt x="1429" y="496"/>
                    </a:cubicBezTo>
                    <a:cubicBezTo>
                      <a:pt x="1466" y="520"/>
                      <a:pt x="1502" y="531"/>
                      <a:pt x="1537" y="531"/>
                    </a:cubicBezTo>
                    <a:cubicBezTo>
                      <a:pt x="1704" y="531"/>
                      <a:pt x="1821" y="281"/>
                      <a:pt x="1644" y="162"/>
                    </a:cubicBezTo>
                    <a:cubicBezTo>
                      <a:pt x="1475" y="52"/>
                      <a:pt x="1290" y="1"/>
                      <a:pt x="1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0"/>
              <p:cNvSpPr/>
              <p:nvPr/>
            </p:nvSpPr>
            <p:spPr>
              <a:xfrm>
                <a:off x="2540577" y="2496136"/>
                <a:ext cx="50974" cy="6638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900" extrusionOk="0">
                    <a:moveTo>
                      <a:pt x="239" y="1"/>
                    </a:moveTo>
                    <a:cubicBezTo>
                      <a:pt x="198" y="1"/>
                      <a:pt x="157" y="14"/>
                      <a:pt x="119" y="42"/>
                    </a:cubicBezTo>
                    <a:cubicBezTo>
                      <a:pt x="24" y="90"/>
                      <a:pt x="0" y="209"/>
                      <a:pt x="72" y="304"/>
                    </a:cubicBezTo>
                    <a:lnTo>
                      <a:pt x="524" y="995"/>
                    </a:lnTo>
                    <a:lnTo>
                      <a:pt x="524" y="1709"/>
                    </a:lnTo>
                    <a:cubicBezTo>
                      <a:pt x="500" y="1804"/>
                      <a:pt x="596" y="1900"/>
                      <a:pt x="715" y="1900"/>
                    </a:cubicBezTo>
                    <a:cubicBezTo>
                      <a:pt x="810" y="1900"/>
                      <a:pt x="905" y="1804"/>
                      <a:pt x="905" y="1685"/>
                    </a:cubicBezTo>
                    <a:lnTo>
                      <a:pt x="905" y="995"/>
                    </a:lnTo>
                    <a:lnTo>
                      <a:pt x="1358" y="304"/>
                    </a:lnTo>
                    <a:cubicBezTo>
                      <a:pt x="1459" y="153"/>
                      <a:pt x="1322" y="1"/>
                      <a:pt x="1182" y="1"/>
                    </a:cubicBezTo>
                    <a:cubicBezTo>
                      <a:pt x="1124" y="1"/>
                      <a:pt x="1066" y="27"/>
                      <a:pt x="1024" y="90"/>
                    </a:cubicBezTo>
                    <a:lnTo>
                      <a:pt x="715" y="566"/>
                    </a:lnTo>
                    <a:lnTo>
                      <a:pt x="405" y="90"/>
                    </a:lnTo>
                    <a:cubicBezTo>
                      <a:pt x="362" y="32"/>
                      <a:pt x="301" y="1"/>
                      <a:pt x="2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2466509" y="2580791"/>
                <a:ext cx="204734" cy="90733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2597" extrusionOk="0">
                    <a:moveTo>
                      <a:pt x="3644" y="1025"/>
                    </a:moveTo>
                    <a:lnTo>
                      <a:pt x="3644" y="1549"/>
                    </a:lnTo>
                    <a:lnTo>
                      <a:pt x="2216" y="1549"/>
                    </a:lnTo>
                    <a:lnTo>
                      <a:pt x="2216" y="1025"/>
                    </a:lnTo>
                    <a:close/>
                    <a:moveTo>
                      <a:pt x="906" y="691"/>
                    </a:moveTo>
                    <a:lnTo>
                      <a:pt x="906" y="1882"/>
                    </a:lnTo>
                    <a:lnTo>
                      <a:pt x="406" y="1882"/>
                    </a:lnTo>
                    <a:lnTo>
                      <a:pt x="406" y="691"/>
                    </a:lnTo>
                    <a:close/>
                    <a:moveTo>
                      <a:pt x="5478" y="691"/>
                    </a:moveTo>
                    <a:lnTo>
                      <a:pt x="5478" y="1882"/>
                    </a:lnTo>
                    <a:lnTo>
                      <a:pt x="4954" y="1882"/>
                    </a:lnTo>
                    <a:lnTo>
                      <a:pt x="4954" y="691"/>
                    </a:lnTo>
                    <a:close/>
                    <a:moveTo>
                      <a:pt x="1834" y="382"/>
                    </a:moveTo>
                    <a:lnTo>
                      <a:pt x="1834" y="2192"/>
                    </a:lnTo>
                    <a:lnTo>
                      <a:pt x="1311" y="2192"/>
                    </a:lnTo>
                    <a:lnTo>
                      <a:pt x="1311" y="382"/>
                    </a:lnTo>
                    <a:close/>
                    <a:moveTo>
                      <a:pt x="4573" y="382"/>
                    </a:moveTo>
                    <a:lnTo>
                      <a:pt x="4573" y="2215"/>
                    </a:lnTo>
                    <a:lnTo>
                      <a:pt x="4049" y="2215"/>
                    </a:lnTo>
                    <a:lnTo>
                      <a:pt x="4049" y="382"/>
                    </a:lnTo>
                    <a:close/>
                    <a:moveTo>
                      <a:pt x="1191" y="1"/>
                    </a:moveTo>
                    <a:cubicBezTo>
                      <a:pt x="1049" y="1"/>
                      <a:pt x="906" y="143"/>
                      <a:pt x="906" y="310"/>
                    </a:cubicBezTo>
                    <a:lnTo>
                      <a:pt x="906" y="334"/>
                    </a:lnTo>
                    <a:lnTo>
                      <a:pt x="310" y="334"/>
                    </a:lnTo>
                    <a:cubicBezTo>
                      <a:pt x="144" y="334"/>
                      <a:pt x="1" y="453"/>
                      <a:pt x="1" y="620"/>
                    </a:cubicBezTo>
                    <a:lnTo>
                      <a:pt x="1" y="1977"/>
                    </a:lnTo>
                    <a:cubicBezTo>
                      <a:pt x="1" y="2144"/>
                      <a:pt x="144" y="2263"/>
                      <a:pt x="310" y="2263"/>
                    </a:cubicBezTo>
                    <a:lnTo>
                      <a:pt x="906" y="2263"/>
                    </a:lnTo>
                    <a:lnTo>
                      <a:pt x="906" y="2287"/>
                    </a:lnTo>
                    <a:cubicBezTo>
                      <a:pt x="906" y="2453"/>
                      <a:pt x="1049" y="2596"/>
                      <a:pt x="1191" y="2596"/>
                    </a:cubicBezTo>
                    <a:lnTo>
                      <a:pt x="1930" y="2596"/>
                    </a:lnTo>
                    <a:cubicBezTo>
                      <a:pt x="2096" y="2596"/>
                      <a:pt x="2216" y="2453"/>
                      <a:pt x="2216" y="2287"/>
                    </a:cubicBezTo>
                    <a:lnTo>
                      <a:pt x="2216" y="1930"/>
                    </a:lnTo>
                    <a:lnTo>
                      <a:pt x="3644" y="1930"/>
                    </a:lnTo>
                    <a:lnTo>
                      <a:pt x="3644" y="2287"/>
                    </a:lnTo>
                    <a:cubicBezTo>
                      <a:pt x="3644" y="2453"/>
                      <a:pt x="3787" y="2596"/>
                      <a:pt x="3954" y="2596"/>
                    </a:cubicBezTo>
                    <a:lnTo>
                      <a:pt x="4668" y="2596"/>
                    </a:lnTo>
                    <a:cubicBezTo>
                      <a:pt x="4835" y="2596"/>
                      <a:pt x="4954" y="2453"/>
                      <a:pt x="4954" y="2311"/>
                    </a:cubicBezTo>
                    <a:lnTo>
                      <a:pt x="4954" y="2287"/>
                    </a:lnTo>
                    <a:lnTo>
                      <a:pt x="5550" y="2287"/>
                    </a:lnTo>
                    <a:cubicBezTo>
                      <a:pt x="5716" y="2287"/>
                      <a:pt x="5859" y="2144"/>
                      <a:pt x="5859" y="1977"/>
                    </a:cubicBezTo>
                    <a:lnTo>
                      <a:pt x="5859" y="620"/>
                    </a:lnTo>
                    <a:cubicBezTo>
                      <a:pt x="5859" y="453"/>
                      <a:pt x="5716" y="334"/>
                      <a:pt x="5550" y="334"/>
                    </a:cubicBezTo>
                    <a:lnTo>
                      <a:pt x="4954" y="334"/>
                    </a:lnTo>
                    <a:lnTo>
                      <a:pt x="4954" y="310"/>
                    </a:lnTo>
                    <a:cubicBezTo>
                      <a:pt x="4954" y="143"/>
                      <a:pt x="4835" y="1"/>
                      <a:pt x="4668" y="1"/>
                    </a:cubicBezTo>
                    <a:lnTo>
                      <a:pt x="3954" y="1"/>
                    </a:lnTo>
                    <a:cubicBezTo>
                      <a:pt x="3787" y="1"/>
                      <a:pt x="3644" y="143"/>
                      <a:pt x="3644" y="310"/>
                    </a:cubicBezTo>
                    <a:lnTo>
                      <a:pt x="3644" y="667"/>
                    </a:lnTo>
                    <a:lnTo>
                      <a:pt x="2216" y="667"/>
                    </a:lnTo>
                    <a:lnTo>
                      <a:pt x="2216" y="310"/>
                    </a:lnTo>
                    <a:cubicBezTo>
                      <a:pt x="2216" y="143"/>
                      <a:pt x="2096" y="1"/>
                      <a:pt x="1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2562204" y="2695598"/>
                <a:ext cx="14185" cy="13381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83" extrusionOk="0">
                    <a:moveTo>
                      <a:pt x="191" y="1"/>
                    </a:moveTo>
                    <a:cubicBezTo>
                      <a:pt x="96" y="1"/>
                      <a:pt x="0" y="96"/>
                      <a:pt x="0" y="192"/>
                    </a:cubicBezTo>
                    <a:cubicBezTo>
                      <a:pt x="0" y="311"/>
                      <a:pt x="96" y="382"/>
                      <a:pt x="191" y="382"/>
                    </a:cubicBezTo>
                    <a:cubicBezTo>
                      <a:pt x="310" y="382"/>
                      <a:pt x="405" y="311"/>
                      <a:pt x="405" y="192"/>
                    </a:cubicBezTo>
                    <a:cubicBezTo>
                      <a:pt x="405" y="96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44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10" name="Google Shape;910;p6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096200" cy="11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</a:t>
            </a:r>
            <a:br>
              <a:rPr lang="en" dirty="0"/>
            </a:br>
            <a:r>
              <a:rPr lang="en" dirty="0">
                <a:solidFill>
                  <a:schemeClr val="accent3"/>
                </a:solidFill>
              </a:rPr>
              <a:t>DEL PROYECTO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911" name="Google Shape;911;p60"/>
          <p:cNvPicPr preferRelativeResize="0"/>
          <p:nvPr/>
        </p:nvPicPr>
        <p:blipFill rotWithShape="1">
          <a:blip r:embed="rId3">
            <a:alphaModFix/>
          </a:blip>
          <a:srcRect t="9179" b="-9179"/>
          <a:stretch/>
        </p:blipFill>
        <p:spPr>
          <a:xfrm>
            <a:off x="6330092" y="3133422"/>
            <a:ext cx="2622992" cy="210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536800"/>
            <a:ext cx="3669300" cy="24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3" name="Google Shape;913;p60"/>
          <p:cNvGrpSpPr/>
          <p:nvPr/>
        </p:nvGrpSpPr>
        <p:grpSpPr>
          <a:xfrm rot="-205016">
            <a:off x="5089628" y="178623"/>
            <a:ext cx="1512036" cy="713487"/>
            <a:chOff x="5089740" y="178665"/>
            <a:chExt cx="1512070" cy="713502"/>
          </a:xfrm>
        </p:grpSpPr>
        <p:grpSp>
          <p:nvGrpSpPr>
            <p:cNvPr id="914" name="Google Shape;914;p60"/>
            <p:cNvGrpSpPr/>
            <p:nvPr/>
          </p:nvGrpSpPr>
          <p:grpSpPr>
            <a:xfrm>
              <a:off x="5089740" y="178665"/>
              <a:ext cx="1512070" cy="713502"/>
              <a:chOff x="7876950" y="3343763"/>
              <a:chExt cx="1511919" cy="713431"/>
            </a:xfrm>
          </p:grpSpPr>
          <p:sp>
            <p:nvSpPr>
              <p:cNvPr id="915" name="Google Shape;915;p60"/>
              <p:cNvSpPr/>
              <p:nvPr/>
            </p:nvSpPr>
            <p:spPr>
              <a:xfrm>
                <a:off x="7876950" y="3343763"/>
                <a:ext cx="1511919" cy="713431"/>
              </a:xfrm>
              <a:custGeom>
                <a:avLst/>
                <a:gdLst/>
                <a:ahLst/>
                <a:cxnLst/>
                <a:rect l="l" t="t" r="r" b="b"/>
                <a:pathLst>
                  <a:path w="70053" h="33056" extrusionOk="0">
                    <a:moveTo>
                      <a:pt x="35046" y="1"/>
                    </a:moveTo>
                    <a:cubicBezTo>
                      <a:pt x="16430" y="1"/>
                      <a:pt x="1093" y="14479"/>
                      <a:pt x="0" y="33056"/>
                    </a:cubicBezTo>
                    <a:lnTo>
                      <a:pt x="70052" y="33056"/>
                    </a:lnTo>
                    <a:cubicBezTo>
                      <a:pt x="68960" y="14479"/>
                      <a:pt x="53622" y="1"/>
                      <a:pt x="350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336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16" name="Google Shape;916;p60"/>
              <p:cNvCxnSpPr/>
              <p:nvPr/>
            </p:nvCxnSpPr>
            <p:spPr>
              <a:xfrm>
                <a:off x="8019413" y="3970175"/>
                <a:ext cx="1227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7" name="Google Shape;917;p60"/>
            <p:cNvGrpSpPr/>
            <p:nvPr/>
          </p:nvGrpSpPr>
          <p:grpSpPr>
            <a:xfrm>
              <a:off x="5660223" y="320951"/>
              <a:ext cx="371106" cy="365307"/>
              <a:chOff x="5619911" y="1191301"/>
              <a:chExt cx="371106" cy="365307"/>
            </a:xfrm>
          </p:grpSpPr>
          <p:sp>
            <p:nvSpPr>
              <p:cNvPr id="918" name="Google Shape;918;p60"/>
              <p:cNvSpPr/>
              <p:nvPr/>
            </p:nvSpPr>
            <p:spPr>
              <a:xfrm>
                <a:off x="5619911" y="1191301"/>
                <a:ext cx="371106" cy="365307"/>
              </a:xfrm>
              <a:custGeom>
                <a:avLst/>
                <a:gdLst/>
                <a:ahLst/>
                <a:cxnLst/>
                <a:rect l="l" t="t" r="r" b="b"/>
                <a:pathLst>
                  <a:path w="10622" h="10456" extrusionOk="0">
                    <a:moveTo>
                      <a:pt x="4859" y="2906"/>
                    </a:moveTo>
                    <a:cubicBezTo>
                      <a:pt x="4954" y="2906"/>
                      <a:pt x="5049" y="2930"/>
                      <a:pt x="5121" y="3001"/>
                    </a:cubicBezTo>
                    <a:cubicBezTo>
                      <a:pt x="5192" y="3073"/>
                      <a:pt x="5216" y="3168"/>
                      <a:pt x="5216" y="3263"/>
                    </a:cubicBezTo>
                    <a:cubicBezTo>
                      <a:pt x="5216" y="3358"/>
                      <a:pt x="5192" y="3454"/>
                      <a:pt x="5121" y="3525"/>
                    </a:cubicBezTo>
                    <a:lnTo>
                      <a:pt x="4406" y="4240"/>
                    </a:lnTo>
                    <a:cubicBezTo>
                      <a:pt x="4216" y="4049"/>
                      <a:pt x="3954" y="3954"/>
                      <a:pt x="3692" y="3930"/>
                    </a:cubicBezTo>
                    <a:lnTo>
                      <a:pt x="4597" y="3001"/>
                    </a:lnTo>
                    <a:cubicBezTo>
                      <a:pt x="4668" y="2930"/>
                      <a:pt x="4764" y="2906"/>
                      <a:pt x="4859" y="2906"/>
                    </a:cubicBezTo>
                    <a:close/>
                    <a:moveTo>
                      <a:pt x="5624" y="3763"/>
                    </a:moveTo>
                    <a:cubicBezTo>
                      <a:pt x="5715" y="3763"/>
                      <a:pt x="5806" y="3793"/>
                      <a:pt x="5883" y="3859"/>
                    </a:cubicBezTo>
                    <a:cubicBezTo>
                      <a:pt x="5930" y="3930"/>
                      <a:pt x="5978" y="4025"/>
                      <a:pt x="5978" y="4121"/>
                    </a:cubicBezTo>
                    <a:cubicBezTo>
                      <a:pt x="5978" y="4216"/>
                      <a:pt x="5930" y="4311"/>
                      <a:pt x="5859" y="4382"/>
                    </a:cubicBezTo>
                    <a:lnTo>
                      <a:pt x="5145" y="5121"/>
                    </a:lnTo>
                    <a:cubicBezTo>
                      <a:pt x="5097" y="4978"/>
                      <a:pt x="5026" y="4883"/>
                      <a:pt x="4930" y="4787"/>
                    </a:cubicBezTo>
                    <a:lnTo>
                      <a:pt x="4692" y="4525"/>
                    </a:lnTo>
                    <a:lnTo>
                      <a:pt x="5335" y="3882"/>
                    </a:lnTo>
                    <a:cubicBezTo>
                      <a:pt x="5412" y="3805"/>
                      <a:pt x="5518" y="3763"/>
                      <a:pt x="5624" y="3763"/>
                    </a:cubicBezTo>
                    <a:close/>
                    <a:moveTo>
                      <a:pt x="2918" y="388"/>
                    </a:moveTo>
                    <a:cubicBezTo>
                      <a:pt x="3001" y="388"/>
                      <a:pt x="3085" y="417"/>
                      <a:pt x="3144" y="477"/>
                    </a:cubicBezTo>
                    <a:lnTo>
                      <a:pt x="3668" y="1025"/>
                    </a:lnTo>
                    <a:lnTo>
                      <a:pt x="3025" y="1668"/>
                    </a:lnTo>
                    <a:cubicBezTo>
                      <a:pt x="2954" y="1739"/>
                      <a:pt x="2954" y="1882"/>
                      <a:pt x="3025" y="1953"/>
                    </a:cubicBezTo>
                    <a:cubicBezTo>
                      <a:pt x="3061" y="2001"/>
                      <a:pt x="3114" y="2025"/>
                      <a:pt x="3171" y="2025"/>
                    </a:cubicBezTo>
                    <a:cubicBezTo>
                      <a:pt x="3228" y="2025"/>
                      <a:pt x="3287" y="2001"/>
                      <a:pt x="3335" y="1953"/>
                    </a:cubicBezTo>
                    <a:lnTo>
                      <a:pt x="4097" y="1191"/>
                    </a:lnTo>
                    <a:cubicBezTo>
                      <a:pt x="4156" y="1132"/>
                      <a:pt x="4234" y="1102"/>
                      <a:pt x="4311" y="1102"/>
                    </a:cubicBezTo>
                    <a:cubicBezTo>
                      <a:pt x="4388" y="1102"/>
                      <a:pt x="4466" y="1132"/>
                      <a:pt x="4525" y="1191"/>
                    </a:cubicBezTo>
                    <a:lnTo>
                      <a:pt x="5049" y="1691"/>
                    </a:lnTo>
                    <a:cubicBezTo>
                      <a:pt x="5073" y="1739"/>
                      <a:pt x="5097" y="1787"/>
                      <a:pt x="5097" y="1858"/>
                    </a:cubicBezTo>
                    <a:cubicBezTo>
                      <a:pt x="5097" y="1906"/>
                      <a:pt x="5073" y="1977"/>
                      <a:pt x="5049" y="2001"/>
                    </a:cubicBezTo>
                    <a:lnTo>
                      <a:pt x="2144" y="4883"/>
                    </a:lnTo>
                    <a:cubicBezTo>
                      <a:pt x="2073" y="4978"/>
                      <a:pt x="2025" y="5049"/>
                      <a:pt x="1953" y="5145"/>
                    </a:cubicBezTo>
                    <a:lnTo>
                      <a:pt x="1263" y="4454"/>
                    </a:lnTo>
                    <a:cubicBezTo>
                      <a:pt x="1144" y="4335"/>
                      <a:pt x="1144" y="4144"/>
                      <a:pt x="1263" y="4001"/>
                    </a:cubicBezTo>
                    <a:lnTo>
                      <a:pt x="2025" y="3263"/>
                    </a:lnTo>
                    <a:cubicBezTo>
                      <a:pt x="2170" y="3118"/>
                      <a:pt x="2026" y="2905"/>
                      <a:pt x="1864" y="2905"/>
                    </a:cubicBezTo>
                    <a:cubicBezTo>
                      <a:pt x="1814" y="2905"/>
                      <a:pt x="1761" y="2926"/>
                      <a:pt x="1715" y="2977"/>
                    </a:cubicBezTo>
                    <a:lnTo>
                      <a:pt x="1096" y="3597"/>
                    </a:lnTo>
                    <a:lnTo>
                      <a:pt x="572" y="3073"/>
                    </a:lnTo>
                    <a:cubicBezTo>
                      <a:pt x="429" y="2954"/>
                      <a:pt x="429" y="2739"/>
                      <a:pt x="572" y="2620"/>
                    </a:cubicBezTo>
                    <a:lnTo>
                      <a:pt x="2692" y="477"/>
                    </a:lnTo>
                    <a:cubicBezTo>
                      <a:pt x="2751" y="417"/>
                      <a:pt x="2835" y="388"/>
                      <a:pt x="2918" y="388"/>
                    </a:cubicBezTo>
                    <a:close/>
                    <a:moveTo>
                      <a:pt x="6311" y="4644"/>
                    </a:moveTo>
                    <a:cubicBezTo>
                      <a:pt x="6407" y="4644"/>
                      <a:pt x="6502" y="4692"/>
                      <a:pt x="6573" y="4764"/>
                    </a:cubicBezTo>
                    <a:lnTo>
                      <a:pt x="6597" y="4764"/>
                    </a:lnTo>
                    <a:cubicBezTo>
                      <a:pt x="6716" y="4906"/>
                      <a:pt x="6716" y="5145"/>
                      <a:pt x="6597" y="5264"/>
                    </a:cubicBezTo>
                    <a:lnTo>
                      <a:pt x="5526" y="6335"/>
                    </a:lnTo>
                    <a:cubicBezTo>
                      <a:pt x="5454" y="6407"/>
                      <a:pt x="5365" y="6442"/>
                      <a:pt x="5276" y="6442"/>
                    </a:cubicBezTo>
                    <a:cubicBezTo>
                      <a:pt x="5186" y="6442"/>
                      <a:pt x="5097" y="6407"/>
                      <a:pt x="5026" y="6335"/>
                    </a:cubicBezTo>
                    <a:lnTo>
                      <a:pt x="5002" y="6311"/>
                    </a:lnTo>
                    <a:cubicBezTo>
                      <a:pt x="4859" y="6192"/>
                      <a:pt x="4859" y="5954"/>
                      <a:pt x="5002" y="5835"/>
                    </a:cubicBezTo>
                    <a:lnTo>
                      <a:pt x="6073" y="4764"/>
                    </a:lnTo>
                    <a:cubicBezTo>
                      <a:pt x="6145" y="4692"/>
                      <a:pt x="6216" y="4644"/>
                      <a:pt x="6311" y="4644"/>
                    </a:cubicBezTo>
                    <a:close/>
                    <a:moveTo>
                      <a:pt x="7097" y="5573"/>
                    </a:moveTo>
                    <a:cubicBezTo>
                      <a:pt x="7169" y="5597"/>
                      <a:pt x="7240" y="5621"/>
                      <a:pt x="7312" y="5692"/>
                    </a:cubicBezTo>
                    <a:lnTo>
                      <a:pt x="7288" y="5692"/>
                    </a:lnTo>
                    <a:cubicBezTo>
                      <a:pt x="7383" y="5764"/>
                      <a:pt x="7407" y="5883"/>
                      <a:pt x="7407" y="6002"/>
                    </a:cubicBezTo>
                    <a:cubicBezTo>
                      <a:pt x="7383" y="6073"/>
                      <a:pt x="7359" y="6145"/>
                      <a:pt x="7288" y="6216"/>
                    </a:cubicBezTo>
                    <a:lnTo>
                      <a:pt x="6311" y="7169"/>
                    </a:lnTo>
                    <a:cubicBezTo>
                      <a:pt x="6240" y="7240"/>
                      <a:pt x="6169" y="7288"/>
                      <a:pt x="6073" y="7288"/>
                    </a:cubicBezTo>
                    <a:cubicBezTo>
                      <a:pt x="5978" y="7288"/>
                      <a:pt x="5883" y="7240"/>
                      <a:pt x="5811" y="7169"/>
                    </a:cubicBezTo>
                    <a:cubicBezTo>
                      <a:pt x="5764" y="7121"/>
                      <a:pt x="5716" y="7050"/>
                      <a:pt x="5716" y="6954"/>
                    </a:cubicBezTo>
                    <a:cubicBezTo>
                      <a:pt x="5692" y="6859"/>
                      <a:pt x="5740" y="6740"/>
                      <a:pt x="5811" y="6669"/>
                    </a:cubicBezTo>
                    <a:lnTo>
                      <a:pt x="6788" y="5692"/>
                    </a:lnTo>
                    <a:cubicBezTo>
                      <a:pt x="6859" y="5597"/>
                      <a:pt x="6978" y="5573"/>
                      <a:pt x="7097" y="5573"/>
                    </a:cubicBezTo>
                    <a:close/>
                    <a:moveTo>
                      <a:pt x="3597" y="4335"/>
                    </a:moveTo>
                    <a:cubicBezTo>
                      <a:pt x="3787" y="4335"/>
                      <a:pt x="3978" y="4406"/>
                      <a:pt x="4121" y="4549"/>
                    </a:cubicBezTo>
                    <a:lnTo>
                      <a:pt x="4644" y="5073"/>
                    </a:lnTo>
                    <a:cubicBezTo>
                      <a:pt x="4716" y="5145"/>
                      <a:pt x="4764" y="5240"/>
                      <a:pt x="4764" y="5335"/>
                    </a:cubicBezTo>
                    <a:cubicBezTo>
                      <a:pt x="4764" y="5566"/>
                      <a:pt x="4570" y="5717"/>
                      <a:pt x="4371" y="5717"/>
                    </a:cubicBezTo>
                    <a:cubicBezTo>
                      <a:pt x="4283" y="5717"/>
                      <a:pt x="4194" y="5687"/>
                      <a:pt x="4121" y="5621"/>
                    </a:cubicBezTo>
                    <a:lnTo>
                      <a:pt x="3454" y="4954"/>
                    </a:lnTo>
                    <a:cubicBezTo>
                      <a:pt x="3408" y="4903"/>
                      <a:pt x="3356" y="4881"/>
                      <a:pt x="3305" y="4881"/>
                    </a:cubicBezTo>
                    <a:cubicBezTo>
                      <a:pt x="3144" y="4881"/>
                      <a:pt x="2999" y="5095"/>
                      <a:pt x="3144" y="5240"/>
                    </a:cubicBezTo>
                    <a:lnTo>
                      <a:pt x="3811" y="5907"/>
                    </a:lnTo>
                    <a:cubicBezTo>
                      <a:pt x="3968" y="6044"/>
                      <a:pt x="4158" y="6133"/>
                      <a:pt x="4367" y="6133"/>
                    </a:cubicBezTo>
                    <a:cubicBezTo>
                      <a:pt x="4411" y="6133"/>
                      <a:pt x="4456" y="6129"/>
                      <a:pt x="4502" y="6121"/>
                    </a:cubicBezTo>
                    <a:cubicBezTo>
                      <a:pt x="4502" y="6311"/>
                      <a:pt x="4573" y="6502"/>
                      <a:pt x="4716" y="6621"/>
                    </a:cubicBezTo>
                    <a:lnTo>
                      <a:pt x="4740" y="6645"/>
                    </a:lnTo>
                    <a:cubicBezTo>
                      <a:pt x="4883" y="6788"/>
                      <a:pt x="5073" y="6859"/>
                      <a:pt x="5264" y="6859"/>
                    </a:cubicBezTo>
                    <a:lnTo>
                      <a:pt x="5264" y="6907"/>
                    </a:lnTo>
                    <a:cubicBezTo>
                      <a:pt x="5264" y="7121"/>
                      <a:pt x="5359" y="7312"/>
                      <a:pt x="5502" y="7455"/>
                    </a:cubicBezTo>
                    <a:lnTo>
                      <a:pt x="5526" y="7478"/>
                    </a:lnTo>
                    <a:cubicBezTo>
                      <a:pt x="5597" y="7550"/>
                      <a:pt x="5692" y="7621"/>
                      <a:pt x="5811" y="7669"/>
                    </a:cubicBezTo>
                    <a:lnTo>
                      <a:pt x="5240" y="8217"/>
                    </a:lnTo>
                    <a:cubicBezTo>
                      <a:pt x="5145" y="8336"/>
                      <a:pt x="4978" y="8383"/>
                      <a:pt x="4835" y="8383"/>
                    </a:cubicBezTo>
                    <a:cubicBezTo>
                      <a:pt x="4668" y="8383"/>
                      <a:pt x="4525" y="8336"/>
                      <a:pt x="4406" y="8217"/>
                    </a:cubicBezTo>
                    <a:lnTo>
                      <a:pt x="4430" y="8217"/>
                    </a:lnTo>
                    <a:lnTo>
                      <a:pt x="4001" y="7788"/>
                    </a:lnTo>
                    <a:cubicBezTo>
                      <a:pt x="3958" y="7744"/>
                      <a:pt x="3907" y="7725"/>
                      <a:pt x="3859" y="7725"/>
                    </a:cubicBezTo>
                    <a:cubicBezTo>
                      <a:pt x="3696" y="7725"/>
                      <a:pt x="3551" y="7933"/>
                      <a:pt x="3716" y="8098"/>
                    </a:cubicBezTo>
                    <a:lnTo>
                      <a:pt x="4001" y="8383"/>
                    </a:lnTo>
                    <a:lnTo>
                      <a:pt x="3120" y="9288"/>
                    </a:lnTo>
                    <a:lnTo>
                      <a:pt x="3097" y="9288"/>
                    </a:lnTo>
                    <a:lnTo>
                      <a:pt x="1215" y="7383"/>
                    </a:lnTo>
                    <a:lnTo>
                      <a:pt x="2120" y="6502"/>
                    </a:lnTo>
                    <a:lnTo>
                      <a:pt x="2144" y="6526"/>
                    </a:lnTo>
                    <a:cubicBezTo>
                      <a:pt x="2192" y="6561"/>
                      <a:pt x="2245" y="6579"/>
                      <a:pt x="2299" y="6579"/>
                    </a:cubicBezTo>
                    <a:cubicBezTo>
                      <a:pt x="2352" y="6579"/>
                      <a:pt x="2406" y="6561"/>
                      <a:pt x="2454" y="6526"/>
                    </a:cubicBezTo>
                    <a:cubicBezTo>
                      <a:pt x="2525" y="6454"/>
                      <a:pt x="2525" y="6311"/>
                      <a:pt x="2454" y="6216"/>
                    </a:cubicBezTo>
                    <a:cubicBezTo>
                      <a:pt x="2311" y="6073"/>
                      <a:pt x="2215" y="5907"/>
                      <a:pt x="2239" y="5692"/>
                    </a:cubicBezTo>
                    <a:cubicBezTo>
                      <a:pt x="2215" y="5502"/>
                      <a:pt x="2311" y="5311"/>
                      <a:pt x="2454" y="5168"/>
                    </a:cubicBezTo>
                    <a:lnTo>
                      <a:pt x="3073" y="4549"/>
                    </a:lnTo>
                    <a:cubicBezTo>
                      <a:pt x="3216" y="4406"/>
                      <a:pt x="3406" y="4335"/>
                      <a:pt x="3597" y="4335"/>
                    </a:cubicBezTo>
                    <a:close/>
                    <a:moveTo>
                      <a:pt x="8705" y="5508"/>
                    </a:moveTo>
                    <a:cubicBezTo>
                      <a:pt x="8788" y="5508"/>
                      <a:pt x="8872" y="5537"/>
                      <a:pt x="8931" y="5597"/>
                    </a:cubicBezTo>
                    <a:lnTo>
                      <a:pt x="9360" y="6026"/>
                    </a:lnTo>
                    <a:cubicBezTo>
                      <a:pt x="9407" y="6097"/>
                      <a:pt x="9455" y="6169"/>
                      <a:pt x="9455" y="6240"/>
                    </a:cubicBezTo>
                    <a:cubicBezTo>
                      <a:pt x="9455" y="6335"/>
                      <a:pt x="9431" y="6407"/>
                      <a:pt x="9360" y="6478"/>
                    </a:cubicBezTo>
                    <a:lnTo>
                      <a:pt x="6550" y="9264"/>
                    </a:lnTo>
                    <a:cubicBezTo>
                      <a:pt x="6502" y="9336"/>
                      <a:pt x="6407" y="9360"/>
                      <a:pt x="6335" y="9360"/>
                    </a:cubicBezTo>
                    <a:cubicBezTo>
                      <a:pt x="6240" y="9360"/>
                      <a:pt x="6169" y="9336"/>
                      <a:pt x="6097" y="9264"/>
                    </a:cubicBezTo>
                    <a:lnTo>
                      <a:pt x="6097" y="9288"/>
                    </a:lnTo>
                    <a:lnTo>
                      <a:pt x="5430" y="8621"/>
                    </a:lnTo>
                    <a:cubicBezTo>
                      <a:pt x="5478" y="8574"/>
                      <a:pt x="5526" y="8550"/>
                      <a:pt x="5573" y="8502"/>
                    </a:cubicBezTo>
                    <a:lnTo>
                      <a:pt x="8479" y="5597"/>
                    </a:lnTo>
                    <a:cubicBezTo>
                      <a:pt x="8538" y="5537"/>
                      <a:pt x="8622" y="5508"/>
                      <a:pt x="8705" y="5508"/>
                    </a:cubicBezTo>
                    <a:close/>
                    <a:moveTo>
                      <a:pt x="9526" y="6883"/>
                    </a:moveTo>
                    <a:lnTo>
                      <a:pt x="10050" y="7383"/>
                    </a:lnTo>
                    <a:cubicBezTo>
                      <a:pt x="10169" y="7502"/>
                      <a:pt x="10169" y="7693"/>
                      <a:pt x="10050" y="7812"/>
                    </a:cubicBezTo>
                    <a:lnTo>
                      <a:pt x="10050" y="7836"/>
                    </a:lnTo>
                    <a:lnTo>
                      <a:pt x="7907" y="9979"/>
                    </a:lnTo>
                    <a:cubicBezTo>
                      <a:pt x="7848" y="10038"/>
                      <a:pt x="7770" y="10068"/>
                      <a:pt x="7690" y="10068"/>
                    </a:cubicBezTo>
                    <a:cubicBezTo>
                      <a:pt x="7609" y="10068"/>
                      <a:pt x="7526" y="10038"/>
                      <a:pt x="7455" y="9979"/>
                    </a:cubicBezTo>
                    <a:lnTo>
                      <a:pt x="6954" y="9455"/>
                    </a:lnTo>
                    <a:lnTo>
                      <a:pt x="9526" y="6883"/>
                    </a:lnTo>
                    <a:close/>
                    <a:moveTo>
                      <a:pt x="2930" y="1"/>
                    </a:moveTo>
                    <a:cubicBezTo>
                      <a:pt x="2739" y="1"/>
                      <a:pt x="2549" y="72"/>
                      <a:pt x="2406" y="215"/>
                    </a:cubicBezTo>
                    <a:lnTo>
                      <a:pt x="286" y="2334"/>
                    </a:lnTo>
                    <a:cubicBezTo>
                      <a:pt x="1" y="2596"/>
                      <a:pt x="1" y="3073"/>
                      <a:pt x="286" y="3358"/>
                    </a:cubicBezTo>
                    <a:lnTo>
                      <a:pt x="834" y="3906"/>
                    </a:lnTo>
                    <a:cubicBezTo>
                      <a:pt x="715" y="4192"/>
                      <a:pt x="763" y="4525"/>
                      <a:pt x="977" y="4740"/>
                    </a:cubicBezTo>
                    <a:lnTo>
                      <a:pt x="1834" y="5573"/>
                    </a:lnTo>
                    <a:cubicBezTo>
                      <a:pt x="1811" y="5621"/>
                      <a:pt x="1811" y="5645"/>
                      <a:pt x="1834" y="5692"/>
                    </a:cubicBezTo>
                    <a:cubicBezTo>
                      <a:pt x="1834" y="5835"/>
                      <a:pt x="1858" y="5978"/>
                      <a:pt x="1906" y="6121"/>
                    </a:cubicBezTo>
                    <a:lnTo>
                      <a:pt x="929" y="7097"/>
                    </a:lnTo>
                    <a:cubicBezTo>
                      <a:pt x="763" y="7240"/>
                      <a:pt x="763" y="7526"/>
                      <a:pt x="929" y="7693"/>
                    </a:cubicBezTo>
                    <a:lnTo>
                      <a:pt x="2787" y="9550"/>
                    </a:lnTo>
                    <a:cubicBezTo>
                      <a:pt x="2882" y="9622"/>
                      <a:pt x="2977" y="9669"/>
                      <a:pt x="3097" y="9669"/>
                    </a:cubicBezTo>
                    <a:cubicBezTo>
                      <a:pt x="3216" y="9669"/>
                      <a:pt x="3311" y="9622"/>
                      <a:pt x="3382" y="9550"/>
                    </a:cubicBezTo>
                    <a:lnTo>
                      <a:pt x="4311" y="8621"/>
                    </a:lnTo>
                    <a:cubicBezTo>
                      <a:pt x="4478" y="8741"/>
                      <a:pt x="4668" y="8788"/>
                      <a:pt x="4859" y="8788"/>
                    </a:cubicBezTo>
                    <a:cubicBezTo>
                      <a:pt x="4906" y="8788"/>
                      <a:pt x="4978" y="8788"/>
                      <a:pt x="5026" y="8764"/>
                    </a:cubicBezTo>
                    <a:lnTo>
                      <a:pt x="5811" y="9550"/>
                    </a:lnTo>
                    <a:cubicBezTo>
                      <a:pt x="5950" y="9689"/>
                      <a:pt x="6138" y="9767"/>
                      <a:pt x="6331" y="9767"/>
                    </a:cubicBezTo>
                    <a:cubicBezTo>
                      <a:pt x="6436" y="9767"/>
                      <a:pt x="6544" y="9744"/>
                      <a:pt x="6645" y="9693"/>
                    </a:cubicBezTo>
                    <a:lnTo>
                      <a:pt x="7169" y="10241"/>
                    </a:lnTo>
                    <a:cubicBezTo>
                      <a:pt x="7312" y="10384"/>
                      <a:pt x="7496" y="10455"/>
                      <a:pt x="7681" y="10455"/>
                    </a:cubicBezTo>
                    <a:cubicBezTo>
                      <a:pt x="7865" y="10455"/>
                      <a:pt x="8050" y="10384"/>
                      <a:pt x="8193" y="10241"/>
                    </a:cubicBezTo>
                    <a:lnTo>
                      <a:pt x="10336" y="8098"/>
                    </a:lnTo>
                    <a:cubicBezTo>
                      <a:pt x="10622" y="7812"/>
                      <a:pt x="10622" y="7359"/>
                      <a:pt x="10336" y="7097"/>
                    </a:cubicBezTo>
                    <a:lnTo>
                      <a:pt x="9788" y="6550"/>
                    </a:lnTo>
                    <a:cubicBezTo>
                      <a:pt x="9931" y="6264"/>
                      <a:pt x="9860" y="5930"/>
                      <a:pt x="9646" y="5716"/>
                    </a:cubicBezTo>
                    <a:lnTo>
                      <a:pt x="9241" y="5311"/>
                    </a:lnTo>
                    <a:cubicBezTo>
                      <a:pt x="9098" y="5168"/>
                      <a:pt x="8907" y="5097"/>
                      <a:pt x="8717" y="5097"/>
                    </a:cubicBezTo>
                    <a:cubicBezTo>
                      <a:pt x="8526" y="5097"/>
                      <a:pt x="8336" y="5168"/>
                      <a:pt x="8193" y="5311"/>
                    </a:cubicBezTo>
                    <a:lnTo>
                      <a:pt x="7788" y="5716"/>
                    </a:lnTo>
                    <a:cubicBezTo>
                      <a:pt x="7740" y="5621"/>
                      <a:pt x="7669" y="5502"/>
                      <a:pt x="7597" y="5430"/>
                    </a:cubicBezTo>
                    <a:lnTo>
                      <a:pt x="7574" y="5406"/>
                    </a:lnTo>
                    <a:cubicBezTo>
                      <a:pt x="7455" y="5287"/>
                      <a:pt x="7288" y="5192"/>
                      <a:pt x="7097" y="5192"/>
                    </a:cubicBezTo>
                    <a:cubicBezTo>
                      <a:pt x="7121" y="5145"/>
                      <a:pt x="7121" y="5097"/>
                      <a:pt x="7121" y="5049"/>
                    </a:cubicBezTo>
                    <a:cubicBezTo>
                      <a:pt x="7121" y="4859"/>
                      <a:pt x="7050" y="4644"/>
                      <a:pt x="6907" y="4502"/>
                    </a:cubicBezTo>
                    <a:lnTo>
                      <a:pt x="6883" y="4478"/>
                    </a:lnTo>
                    <a:cubicBezTo>
                      <a:pt x="6740" y="4359"/>
                      <a:pt x="6573" y="4287"/>
                      <a:pt x="6383" y="4263"/>
                    </a:cubicBezTo>
                    <a:cubicBezTo>
                      <a:pt x="6383" y="4240"/>
                      <a:pt x="6383" y="4192"/>
                      <a:pt x="6383" y="4144"/>
                    </a:cubicBezTo>
                    <a:cubicBezTo>
                      <a:pt x="6383" y="3954"/>
                      <a:pt x="6311" y="3739"/>
                      <a:pt x="6169" y="3597"/>
                    </a:cubicBezTo>
                    <a:cubicBezTo>
                      <a:pt x="6026" y="3454"/>
                      <a:pt x="5835" y="3382"/>
                      <a:pt x="5621" y="3382"/>
                    </a:cubicBezTo>
                    <a:cubicBezTo>
                      <a:pt x="5645" y="3335"/>
                      <a:pt x="5645" y="3311"/>
                      <a:pt x="5621" y="3287"/>
                    </a:cubicBezTo>
                    <a:cubicBezTo>
                      <a:pt x="5645" y="2954"/>
                      <a:pt x="5407" y="2644"/>
                      <a:pt x="5073" y="2549"/>
                    </a:cubicBezTo>
                    <a:lnTo>
                      <a:pt x="5311" y="2311"/>
                    </a:lnTo>
                    <a:cubicBezTo>
                      <a:pt x="5430" y="2192"/>
                      <a:pt x="5502" y="2025"/>
                      <a:pt x="5502" y="1858"/>
                    </a:cubicBezTo>
                    <a:cubicBezTo>
                      <a:pt x="5502" y="1691"/>
                      <a:pt x="5430" y="1549"/>
                      <a:pt x="5311" y="1429"/>
                    </a:cubicBezTo>
                    <a:lnTo>
                      <a:pt x="4811" y="906"/>
                    </a:lnTo>
                    <a:cubicBezTo>
                      <a:pt x="4673" y="768"/>
                      <a:pt x="4486" y="699"/>
                      <a:pt x="4301" y="699"/>
                    </a:cubicBezTo>
                    <a:cubicBezTo>
                      <a:pt x="4198" y="699"/>
                      <a:pt x="4095" y="720"/>
                      <a:pt x="4001" y="763"/>
                    </a:cubicBezTo>
                    <a:lnTo>
                      <a:pt x="3430" y="215"/>
                    </a:lnTo>
                    <a:cubicBezTo>
                      <a:pt x="3311" y="72"/>
                      <a:pt x="3120" y="1"/>
                      <a:pt x="29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0"/>
              <p:cNvSpPr/>
              <p:nvPr/>
            </p:nvSpPr>
            <p:spPr>
              <a:xfrm>
                <a:off x="5700618" y="1269527"/>
                <a:ext cx="15023" cy="1418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06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5"/>
                    </a:cubicBezTo>
                    <a:cubicBezTo>
                      <a:pt x="1" y="334"/>
                      <a:pt x="96" y="405"/>
                      <a:pt x="215" y="405"/>
                    </a:cubicBezTo>
                    <a:cubicBezTo>
                      <a:pt x="334" y="405"/>
                      <a:pt x="429" y="334"/>
                      <a:pt x="429" y="215"/>
                    </a:cubicBezTo>
                    <a:cubicBezTo>
                      <a:pt x="429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" name="Google Shape;920;p60"/>
          <p:cNvGrpSpPr/>
          <p:nvPr/>
        </p:nvGrpSpPr>
        <p:grpSpPr>
          <a:xfrm rot="393813">
            <a:off x="5333846" y="2983041"/>
            <a:ext cx="1276760" cy="711203"/>
            <a:chOff x="4172199" y="-477272"/>
            <a:chExt cx="1276819" cy="711236"/>
          </a:xfrm>
        </p:grpSpPr>
        <p:sp>
          <p:nvSpPr>
            <p:cNvPr id="921" name="Google Shape;921;p60"/>
            <p:cNvSpPr/>
            <p:nvPr/>
          </p:nvSpPr>
          <p:spPr>
            <a:xfrm>
              <a:off x="4172199" y="-477272"/>
              <a:ext cx="1276819" cy="711236"/>
            </a:xfrm>
            <a:custGeom>
              <a:avLst/>
              <a:gdLst/>
              <a:ahLst/>
              <a:cxnLst/>
              <a:rect l="l" t="t" r="r" b="b"/>
              <a:pathLst>
                <a:path w="99557" h="55457" extrusionOk="0">
                  <a:moveTo>
                    <a:pt x="14167" y="0"/>
                  </a:moveTo>
                  <a:lnTo>
                    <a:pt x="1" y="27709"/>
                  </a:lnTo>
                  <a:lnTo>
                    <a:pt x="14167" y="55456"/>
                  </a:lnTo>
                  <a:lnTo>
                    <a:pt x="85351" y="55456"/>
                  </a:lnTo>
                  <a:lnTo>
                    <a:pt x="99557" y="27709"/>
                  </a:lnTo>
                  <a:lnTo>
                    <a:pt x="85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38100" dir="29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2" name="Google Shape;922;p60"/>
            <p:cNvGrpSpPr/>
            <p:nvPr/>
          </p:nvGrpSpPr>
          <p:grpSpPr>
            <a:xfrm>
              <a:off x="4552567" y="-318445"/>
              <a:ext cx="516093" cy="393595"/>
              <a:chOff x="3193988" y="1222710"/>
              <a:chExt cx="395807" cy="301860"/>
            </a:xfrm>
          </p:grpSpPr>
          <p:sp>
            <p:nvSpPr>
              <p:cNvPr id="923" name="Google Shape;923;p60"/>
              <p:cNvSpPr/>
              <p:nvPr/>
            </p:nvSpPr>
            <p:spPr>
              <a:xfrm>
                <a:off x="3193988" y="1222710"/>
                <a:ext cx="395807" cy="301860"/>
              </a:xfrm>
              <a:custGeom>
                <a:avLst/>
                <a:gdLst/>
                <a:ahLst/>
                <a:cxnLst/>
                <a:rect l="l" t="t" r="r" b="b"/>
                <a:pathLst>
                  <a:path w="11329" h="8640" extrusionOk="0">
                    <a:moveTo>
                      <a:pt x="3431" y="428"/>
                    </a:moveTo>
                    <a:cubicBezTo>
                      <a:pt x="4003" y="428"/>
                      <a:pt x="4594" y="643"/>
                      <a:pt x="5113" y="1150"/>
                    </a:cubicBezTo>
                    <a:lnTo>
                      <a:pt x="5518" y="1555"/>
                    </a:lnTo>
                    <a:cubicBezTo>
                      <a:pt x="5541" y="1602"/>
                      <a:pt x="5613" y="1626"/>
                      <a:pt x="5660" y="1626"/>
                    </a:cubicBezTo>
                    <a:cubicBezTo>
                      <a:pt x="5732" y="1626"/>
                      <a:pt x="5780" y="1602"/>
                      <a:pt x="5827" y="1555"/>
                    </a:cubicBezTo>
                    <a:lnTo>
                      <a:pt x="6208" y="1173"/>
                    </a:lnTo>
                    <a:cubicBezTo>
                      <a:pt x="6721" y="660"/>
                      <a:pt x="7314" y="442"/>
                      <a:pt x="7888" y="442"/>
                    </a:cubicBezTo>
                    <a:cubicBezTo>
                      <a:pt x="9552" y="442"/>
                      <a:pt x="11057" y="2279"/>
                      <a:pt x="9995" y="4103"/>
                    </a:cubicBezTo>
                    <a:lnTo>
                      <a:pt x="8423" y="4103"/>
                    </a:lnTo>
                    <a:lnTo>
                      <a:pt x="7780" y="2555"/>
                    </a:lnTo>
                    <a:cubicBezTo>
                      <a:pt x="7732" y="2483"/>
                      <a:pt x="7661" y="2436"/>
                      <a:pt x="7566" y="2436"/>
                    </a:cubicBezTo>
                    <a:cubicBezTo>
                      <a:pt x="7494" y="2436"/>
                      <a:pt x="7423" y="2483"/>
                      <a:pt x="7375" y="2555"/>
                    </a:cubicBezTo>
                    <a:lnTo>
                      <a:pt x="6423" y="4674"/>
                    </a:lnTo>
                    <a:lnTo>
                      <a:pt x="5922" y="3412"/>
                    </a:lnTo>
                    <a:cubicBezTo>
                      <a:pt x="5889" y="3323"/>
                      <a:pt x="5808" y="3280"/>
                      <a:pt x="5727" y="3280"/>
                    </a:cubicBezTo>
                    <a:cubicBezTo>
                      <a:pt x="5635" y="3280"/>
                      <a:pt x="5543" y="3335"/>
                      <a:pt x="5518" y="3436"/>
                    </a:cubicBezTo>
                    <a:lnTo>
                      <a:pt x="4851" y="5698"/>
                    </a:lnTo>
                    <a:lnTo>
                      <a:pt x="3731" y="2579"/>
                    </a:lnTo>
                    <a:cubicBezTo>
                      <a:pt x="3684" y="2483"/>
                      <a:pt x="3612" y="2436"/>
                      <a:pt x="3517" y="2436"/>
                    </a:cubicBezTo>
                    <a:cubicBezTo>
                      <a:pt x="3422" y="2436"/>
                      <a:pt x="3350" y="2483"/>
                      <a:pt x="3327" y="2579"/>
                    </a:cubicBezTo>
                    <a:lnTo>
                      <a:pt x="2636" y="4246"/>
                    </a:lnTo>
                    <a:lnTo>
                      <a:pt x="1374" y="4246"/>
                    </a:lnTo>
                    <a:cubicBezTo>
                      <a:pt x="137" y="2418"/>
                      <a:pt x="1692" y="428"/>
                      <a:pt x="3431" y="428"/>
                    </a:cubicBezTo>
                    <a:close/>
                    <a:moveTo>
                      <a:pt x="3362" y="1"/>
                    </a:moveTo>
                    <a:cubicBezTo>
                      <a:pt x="2624" y="1"/>
                      <a:pt x="1886" y="280"/>
                      <a:pt x="1326" y="840"/>
                    </a:cubicBezTo>
                    <a:cubicBezTo>
                      <a:pt x="445" y="1745"/>
                      <a:pt x="231" y="3126"/>
                      <a:pt x="850" y="4246"/>
                    </a:cubicBezTo>
                    <a:lnTo>
                      <a:pt x="326" y="4246"/>
                    </a:lnTo>
                    <a:cubicBezTo>
                      <a:pt x="318" y="4245"/>
                      <a:pt x="311" y="4245"/>
                      <a:pt x="303" y="4245"/>
                    </a:cubicBezTo>
                    <a:cubicBezTo>
                      <a:pt x="0" y="4245"/>
                      <a:pt x="0" y="4699"/>
                      <a:pt x="303" y="4699"/>
                    </a:cubicBezTo>
                    <a:cubicBezTo>
                      <a:pt x="311" y="4699"/>
                      <a:pt x="318" y="4699"/>
                      <a:pt x="326" y="4698"/>
                    </a:cubicBezTo>
                    <a:lnTo>
                      <a:pt x="1136" y="4698"/>
                    </a:lnTo>
                    <a:cubicBezTo>
                      <a:pt x="1207" y="4769"/>
                      <a:pt x="1255" y="4841"/>
                      <a:pt x="1326" y="4912"/>
                    </a:cubicBezTo>
                    <a:lnTo>
                      <a:pt x="4660" y="8246"/>
                    </a:lnTo>
                    <a:cubicBezTo>
                      <a:pt x="4922" y="8508"/>
                      <a:pt x="5268" y="8639"/>
                      <a:pt x="5613" y="8639"/>
                    </a:cubicBezTo>
                    <a:cubicBezTo>
                      <a:pt x="5958" y="8639"/>
                      <a:pt x="6303" y="8508"/>
                      <a:pt x="6565" y="8246"/>
                    </a:cubicBezTo>
                    <a:lnTo>
                      <a:pt x="7542" y="7246"/>
                    </a:lnTo>
                    <a:cubicBezTo>
                      <a:pt x="7637" y="7094"/>
                      <a:pt x="7519" y="6926"/>
                      <a:pt x="7370" y="6926"/>
                    </a:cubicBezTo>
                    <a:cubicBezTo>
                      <a:pt x="7333" y="6926"/>
                      <a:pt x="7294" y="6937"/>
                      <a:pt x="7256" y="6960"/>
                    </a:cubicBezTo>
                    <a:lnTo>
                      <a:pt x="6256" y="7961"/>
                    </a:lnTo>
                    <a:cubicBezTo>
                      <a:pt x="6077" y="8127"/>
                      <a:pt x="5851" y="8211"/>
                      <a:pt x="5625" y="8211"/>
                    </a:cubicBezTo>
                    <a:cubicBezTo>
                      <a:pt x="5399" y="8211"/>
                      <a:pt x="5172" y="8127"/>
                      <a:pt x="4994" y="7961"/>
                    </a:cubicBezTo>
                    <a:lnTo>
                      <a:pt x="1755" y="4698"/>
                    </a:lnTo>
                    <a:lnTo>
                      <a:pt x="2779" y="4698"/>
                    </a:lnTo>
                    <a:cubicBezTo>
                      <a:pt x="2850" y="4698"/>
                      <a:pt x="2946" y="4650"/>
                      <a:pt x="2969" y="4555"/>
                    </a:cubicBezTo>
                    <a:lnTo>
                      <a:pt x="3493" y="3269"/>
                    </a:lnTo>
                    <a:lnTo>
                      <a:pt x="4660" y="6484"/>
                    </a:lnTo>
                    <a:cubicBezTo>
                      <a:pt x="4684" y="6579"/>
                      <a:pt x="4779" y="6627"/>
                      <a:pt x="4851" y="6627"/>
                    </a:cubicBezTo>
                    <a:cubicBezTo>
                      <a:pt x="4946" y="6627"/>
                      <a:pt x="5041" y="6556"/>
                      <a:pt x="5065" y="6484"/>
                    </a:cubicBezTo>
                    <a:lnTo>
                      <a:pt x="5732" y="4174"/>
                    </a:lnTo>
                    <a:lnTo>
                      <a:pt x="6208" y="5317"/>
                    </a:lnTo>
                    <a:cubicBezTo>
                      <a:pt x="6232" y="5389"/>
                      <a:pt x="6303" y="5436"/>
                      <a:pt x="6399" y="5436"/>
                    </a:cubicBezTo>
                    <a:cubicBezTo>
                      <a:pt x="6470" y="5436"/>
                      <a:pt x="6565" y="5389"/>
                      <a:pt x="6589" y="5317"/>
                    </a:cubicBezTo>
                    <a:lnTo>
                      <a:pt x="7566" y="3198"/>
                    </a:lnTo>
                    <a:lnTo>
                      <a:pt x="8066" y="4412"/>
                    </a:lnTo>
                    <a:cubicBezTo>
                      <a:pt x="8113" y="4484"/>
                      <a:pt x="8185" y="4531"/>
                      <a:pt x="8280" y="4555"/>
                    </a:cubicBezTo>
                    <a:lnTo>
                      <a:pt x="9661" y="4555"/>
                    </a:lnTo>
                    <a:lnTo>
                      <a:pt x="8637" y="5555"/>
                    </a:lnTo>
                    <a:cubicBezTo>
                      <a:pt x="8449" y="5668"/>
                      <a:pt x="8662" y="5929"/>
                      <a:pt x="8818" y="5929"/>
                    </a:cubicBezTo>
                    <a:cubicBezTo>
                      <a:pt x="8860" y="5929"/>
                      <a:pt x="8898" y="5910"/>
                      <a:pt x="8923" y="5865"/>
                    </a:cubicBezTo>
                    <a:lnTo>
                      <a:pt x="9899" y="4889"/>
                    </a:lnTo>
                    <a:cubicBezTo>
                      <a:pt x="10019" y="4769"/>
                      <a:pt x="10114" y="4650"/>
                      <a:pt x="10209" y="4531"/>
                    </a:cubicBezTo>
                    <a:lnTo>
                      <a:pt x="11043" y="4531"/>
                    </a:lnTo>
                    <a:cubicBezTo>
                      <a:pt x="11328" y="4531"/>
                      <a:pt x="11328" y="4103"/>
                      <a:pt x="11043" y="4103"/>
                    </a:cubicBezTo>
                    <a:lnTo>
                      <a:pt x="10471" y="4103"/>
                    </a:lnTo>
                    <a:cubicBezTo>
                      <a:pt x="10995" y="3007"/>
                      <a:pt x="10757" y="1721"/>
                      <a:pt x="9899" y="864"/>
                    </a:cubicBezTo>
                    <a:cubicBezTo>
                      <a:pt x="9352" y="304"/>
                      <a:pt x="8625" y="24"/>
                      <a:pt x="7896" y="24"/>
                    </a:cubicBezTo>
                    <a:cubicBezTo>
                      <a:pt x="7167" y="24"/>
                      <a:pt x="6434" y="304"/>
                      <a:pt x="5875" y="864"/>
                    </a:cubicBezTo>
                    <a:lnTo>
                      <a:pt x="5660" y="1102"/>
                    </a:lnTo>
                    <a:lnTo>
                      <a:pt x="5399" y="840"/>
                    </a:lnTo>
                    <a:cubicBezTo>
                      <a:pt x="4839" y="280"/>
                      <a:pt x="4101" y="1"/>
                      <a:pt x="33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0"/>
              <p:cNvSpPr/>
              <p:nvPr/>
            </p:nvSpPr>
            <p:spPr>
              <a:xfrm>
                <a:off x="3469125" y="1438418"/>
                <a:ext cx="15827" cy="15827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53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39"/>
                    </a:cubicBezTo>
                    <a:cubicBezTo>
                      <a:pt x="0" y="358"/>
                      <a:pt x="95" y="453"/>
                      <a:pt x="215" y="453"/>
                    </a:cubicBezTo>
                    <a:cubicBezTo>
                      <a:pt x="357" y="453"/>
                      <a:pt x="453" y="358"/>
                      <a:pt x="453" y="239"/>
                    </a:cubicBezTo>
                    <a:cubicBezTo>
                      <a:pt x="453" y="96"/>
                      <a:pt x="357" y="0"/>
                      <a:pt x="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5" name="Google Shape;925;p60"/>
          <p:cNvSpPr/>
          <p:nvPr/>
        </p:nvSpPr>
        <p:spPr>
          <a:xfrm>
            <a:off x="5102722" y="3852241"/>
            <a:ext cx="1291980" cy="1291259"/>
          </a:xfrm>
          <a:custGeom>
            <a:avLst/>
            <a:gdLst/>
            <a:ahLst/>
            <a:cxnLst/>
            <a:rect l="l" t="t" r="r" b="b"/>
            <a:pathLst>
              <a:path w="32227" h="32207" extrusionOk="0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2" descr="Procesos en la planificación y creación de un sitio Web">
            <a:extLst>
              <a:ext uri="{FF2B5EF4-FFF2-40B4-BE49-F238E27FC236}">
                <a16:creationId xmlns:a16="http://schemas.microsoft.com/office/drawing/2014/main" id="{6944CAC2-AAD9-7DE8-B733-1995E9E7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1" y="2185977"/>
            <a:ext cx="4790265" cy="22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igh Intensity Interval Training Gym Center by Slidesgo">
  <a:themeElements>
    <a:clrScheme name="Simple Light">
      <a:dk1>
        <a:srgbClr val="EEEEEE"/>
      </a:dk1>
      <a:lt1>
        <a:srgbClr val="212121"/>
      </a:lt1>
      <a:dk2>
        <a:srgbClr val="FAFAFA"/>
      </a:dk2>
      <a:lt2>
        <a:srgbClr val="FFFFFF"/>
      </a:lt2>
      <a:accent1>
        <a:srgbClr val="191919"/>
      </a:accent1>
      <a:accent2>
        <a:srgbClr val="3C3C3C"/>
      </a:accent2>
      <a:accent3>
        <a:srgbClr val="FF7E02"/>
      </a:accent3>
      <a:accent4>
        <a:srgbClr val="FFFFFF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1080</Words>
  <Application>Microsoft Office PowerPoint</Application>
  <PresentationFormat>Presentación en pantalla (16:9)</PresentationFormat>
  <Paragraphs>119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Calibri</vt:lpstr>
      <vt:lpstr>Wingdings</vt:lpstr>
      <vt:lpstr>arial</vt:lpstr>
      <vt:lpstr>arial</vt:lpstr>
      <vt:lpstr>Verdana</vt:lpstr>
      <vt:lpstr>Bebas Neue</vt:lpstr>
      <vt:lpstr>Work Sans</vt:lpstr>
      <vt:lpstr>Roboto Condensed Light</vt:lpstr>
      <vt:lpstr>Symbol</vt:lpstr>
      <vt:lpstr>Anaheim</vt:lpstr>
      <vt:lpstr>High Intensity Interval Training Gym Center by Slidesgo</vt:lpstr>
      <vt:lpstr>PRESENTACION DEL PROYECTO  </vt:lpstr>
      <vt:lpstr>—PLATÓN</vt:lpstr>
      <vt:lpstr>04</vt:lpstr>
      <vt:lpstr>01</vt:lpstr>
      <vt:lpstr>Presentación de PowerPoint</vt:lpstr>
      <vt:lpstr>01</vt:lpstr>
      <vt:lpstr>Presentación de PowerPoint</vt:lpstr>
      <vt:lpstr>01</vt:lpstr>
      <vt:lpstr>DESARROLLO  DEL PROYECTO</vt:lpstr>
      <vt:lpstr>ANALISIS</vt:lpstr>
      <vt:lpstr>PLANIFICACION</vt:lpstr>
      <vt:lpstr>DISEÑO</vt:lpstr>
      <vt:lpstr>MAPA DE SITIO</vt:lpstr>
      <vt:lpstr>Presentación de PowerPoint</vt:lpstr>
      <vt:lpstr>ENTREGA</vt:lpstr>
      <vt:lpstr>01</vt:lpstr>
      <vt:lpstr>“Lo que cuenta no es el número de horas que entrenas, sino la energía que pones en esas horas.”  SAYAGYM</vt:lpstr>
      <vt:lpstr>CONCLUSIONES</vt:lpstr>
      <vt:lpstr>FUENTES</vt:lpstr>
      <vt:lpstr>FUENTES</vt:lpstr>
      <vt:lpstr>FUENTES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DEL PROYECTO   SAYAGYM</dc:title>
  <dc:creator>Frank</dc:creator>
  <cp:lastModifiedBy>i201120768 (Inga Venegas, Frank Jonathan)</cp:lastModifiedBy>
  <cp:revision>20</cp:revision>
  <dcterms:modified xsi:type="dcterms:W3CDTF">2022-12-08T01:17:59Z</dcterms:modified>
</cp:coreProperties>
</file>